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7" r:id="rId4"/>
    <p:sldId id="257" r:id="rId5"/>
    <p:sldId id="266" r:id="rId6"/>
    <p:sldId id="268" r:id="rId7"/>
    <p:sldId id="258" r:id="rId8"/>
    <p:sldId id="259" r:id="rId9"/>
    <p:sldId id="261" r:id="rId10"/>
    <p:sldId id="264" r:id="rId11"/>
    <p:sldId id="265" r:id="rId12"/>
    <p:sldId id="270" r:id="rId1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C8AD0-281E-472F-B985-3BBFE60E2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2D80B1-6004-4DA2-A9BC-9DC52D5E7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9B9244C-B063-47A0-87DD-E315931C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1771293-77D5-4184-B3A9-8931C990E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0392814-86F5-4C84-AEBB-16302BE1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443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09649-3EEB-43B5-A638-EDBAD7003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405945C-F39E-4097-80C7-C7DBD1997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0C6512A-892B-4480-A7E7-2A243ACF1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92E86AE-238B-4149-8106-A0C333AC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29920AE-3D99-4E6F-B9DD-99109852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565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8AD6DB-DFC9-441F-939C-6E9FD9C37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1209BD41-27D5-4A0D-B906-3B2B81A26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81F631-A61A-4A2E-B7C2-59D3187F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F068ECB-DE8C-4AC5-9B7B-16294E1C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9D271FA-62DB-41CC-BB1F-E8986DB6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009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A7FD04-A98A-493B-9AFA-E91A2991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FD54E3C-1245-4EC4-B928-5BE2B59D0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9626FFA-2461-4EBD-9785-7F08D047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EC0BC93-D791-4DA9-BD02-54193FEC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850F79F-CB2F-43C7-BAE0-AEE79B36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171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3839DF-533A-4B4F-B330-C770F03F6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8B0FE8-1C73-4A53-B98E-2D093164D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5E68F93-18B3-402F-874E-B34FC795E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16EF963-F003-4569-9005-6CFD4633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5D68736-3933-4C2E-BD46-2D39386E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399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63C21-4169-4632-8BF9-870F85DC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0C32E9B-09C1-48DC-8901-C8114483B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27B0DCE-00A4-4DF2-BF23-77412F6EB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08FB556-30C8-47AA-9876-D09CB77F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BEE1601-D662-40FA-B629-8CBB22804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9B3CCA3-7F5C-48B5-B569-8BACDA15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385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05EEC-AF39-474C-8375-F2E15DFA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4E07619-4A73-4C3F-9152-C37A15AAF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7C27721-89F7-4689-B863-710A7B99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6DD48BE2-71E3-482C-BC0A-927B0D0DD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623A5E28-7133-4631-8EF4-4ACC2D988C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8765FD3D-3B0B-4D86-91EC-1E17AAA4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9B919899-B86F-4FCD-B075-8300E5686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FB89FD5-3CE9-470A-9713-81761FFE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242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741B9-DDEC-47C3-A069-8BBD8863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37715B00-FDF3-4F95-9209-795A1D1D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1ACE623E-B623-4C9B-8417-A1BC43F5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A9C1440-EC22-4235-87E9-10119B75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163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8BB35400-CB54-411A-B34B-C3CE206F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F5AA342-A9FF-48E5-82B2-3291EF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8D81108-74D0-4ADA-988C-F4D5E0B1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74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58291C-A520-4FA2-919F-AAEC6F2E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EA554CF-2DE1-4B32-9234-F855EE997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E022CAC-A9C2-4A97-A522-D050690D9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35AFC35-CA8D-4F4E-9278-FCB437DD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688102B-2496-4AA4-9FC6-6C8E81E1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2C2C974-7BAF-47DA-B6A6-CBE99126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04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6AD72-BD71-41E3-BAEF-2ED81B0C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91CD3778-3B37-40E7-A69C-AB13B19E8E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81294FA-1BC7-4C01-8B89-09039873A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B91B5EA-7003-4882-856A-0D5545753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4F68560-1B7B-4709-BF1E-A48424B06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512CD0B-5C09-4D9A-A622-03D3171B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160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40C6506-F111-4E56-9D00-32368C6D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EC2DFAE-0852-4282-8E9D-6D716EC25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B5A2840-7426-4AD0-9EDE-D0A4FCA088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A48FA-777D-45DD-BB53-8AB5DBE30ACB}" type="datetimeFigureOut">
              <a:rPr lang="pt-PT" smtClean="0"/>
              <a:t>24/11/2021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17308A4-4F4C-40FE-8CD4-06BEEDAAF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FAB6779-4211-4CA3-A927-464534968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4E8CA-20A8-4AC4-82A5-7FD92A65C6E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264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C2E5A4B-BD88-42BD-A8E9-A47D2169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326" y="488289"/>
            <a:ext cx="6043348" cy="60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46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D225B-BE5A-4271-AC4E-6C070175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Direito a </a:t>
            </a:r>
            <a:r>
              <a:rPr lang="pt-PT" b="1" dirty="0"/>
              <a:t>Brincar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E7D43F58-421E-4ECB-A5BE-E546B40A8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85868"/>
            <a:ext cx="5699399" cy="4351338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74895F5-0224-4320-859D-0C5240445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245" y="1592711"/>
            <a:ext cx="5280010" cy="473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9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D225B-BE5A-4271-AC4E-6C070175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Direito ao </a:t>
            </a:r>
            <a:r>
              <a:rPr lang="pt-PT" b="1" dirty="0"/>
              <a:t>Amor </a:t>
            </a:r>
            <a:endParaRPr lang="pt-PT" dirty="0"/>
          </a:p>
        </p:txBody>
      </p:sp>
      <p:pic>
        <p:nvPicPr>
          <p:cNvPr id="8" name="Marcador de Posição de Conteúdo 7">
            <a:extLst>
              <a:ext uri="{FF2B5EF4-FFF2-40B4-BE49-F238E27FC236}">
                <a16:creationId xmlns:a16="http://schemas.microsoft.com/office/drawing/2014/main" id="{595E12CB-0675-459E-A326-53B6808CE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948" y="1494320"/>
            <a:ext cx="6194777" cy="5230163"/>
          </a:xfrm>
        </p:spPr>
      </p:pic>
    </p:spTree>
    <p:extLst>
      <p:ext uri="{BB962C8B-B14F-4D97-AF65-F5344CB8AC3E}">
        <p14:creationId xmlns:p14="http://schemas.microsoft.com/office/powerpoint/2010/main" val="1156741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D225B-BE5A-4271-AC4E-6C070175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t-PT" dirty="0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B187A3B3-59A3-4D51-93C8-935F5D8D7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2470" y="365124"/>
            <a:ext cx="6139449" cy="6139449"/>
          </a:xfrm>
        </p:spPr>
      </p:pic>
    </p:spTree>
    <p:extLst>
      <p:ext uri="{BB962C8B-B14F-4D97-AF65-F5344CB8AC3E}">
        <p14:creationId xmlns:p14="http://schemas.microsoft.com/office/powerpoint/2010/main" val="382346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50430-8E35-4A2E-B9DE-07F7A066D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Direito à </a:t>
            </a:r>
            <a:r>
              <a:rPr lang="pt-PT" b="1" dirty="0"/>
              <a:t>Vida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8E14776A-052F-4636-9823-998207200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6453" y="1453345"/>
            <a:ext cx="5854076" cy="5065177"/>
          </a:xfrm>
        </p:spPr>
      </p:pic>
    </p:spTree>
    <p:extLst>
      <p:ext uri="{BB962C8B-B14F-4D97-AF65-F5344CB8AC3E}">
        <p14:creationId xmlns:p14="http://schemas.microsoft.com/office/powerpoint/2010/main" val="131622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D225B-BE5A-4271-AC4E-6C070175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Direito à </a:t>
            </a:r>
            <a:r>
              <a:rPr lang="pt-PT" b="1" dirty="0"/>
              <a:t>Família</a:t>
            </a:r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B59ABEFC-4B81-4E3F-AD12-6C679AFC6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217" y="1387440"/>
            <a:ext cx="5949277" cy="4789523"/>
          </a:xfrm>
        </p:spPr>
      </p:pic>
    </p:spTree>
    <p:extLst>
      <p:ext uri="{BB962C8B-B14F-4D97-AF65-F5344CB8AC3E}">
        <p14:creationId xmlns:p14="http://schemas.microsoft.com/office/powerpoint/2010/main" val="104846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D225B-BE5A-4271-AC4E-6C070175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Direito a um </a:t>
            </a:r>
            <a:r>
              <a:rPr lang="pt-PT" b="1" dirty="0"/>
              <a:t>Nome</a:t>
            </a:r>
          </a:p>
        </p:txBody>
      </p:sp>
      <p:pic>
        <p:nvPicPr>
          <p:cNvPr id="9" name="Marcador de Posição de Conteúdo 8">
            <a:extLst>
              <a:ext uri="{FF2B5EF4-FFF2-40B4-BE49-F238E27FC236}">
                <a16:creationId xmlns:a16="http://schemas.microsoft.com/office/drawing/2014/main" id="{4F797F86-64E3-4BE6-A852-483674C12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4017" y="1453874"/>
            <a:ext cx="5638291" cy="4882114"/>
          </a:xfrm>
        </p:spPr>
      </p:pic>
    </p:spTree>
    <p:extLst>
      <p:ext uri="{BB962C8B-B14F-4D97-AF65-F5344CB8AC3E}">
        <p14:creationId xmlns:p14="http://schemas.microsoft.com/office/powerpoint/2010/main" val="284587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50430-8E35-4A2E-B9DE-07F7A066D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Direito à </a:t>
            </a:r>
            <a:r>
              <a:rPr lang="pt-PT" b="1" dirty="0"/>
              <a:t>Habitação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181316CD-841B-4EE4-8770-45CEAB86A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887" y="1570326"/>
            <a:ext cx="6909068" cy="4778915"/>
          </a:xfrm>
        </p:spPr>
      </p:pic>
    </p:spTree>
    <p:extLst>
      <p:ext uri="{BB962C8B-B14F-4D97-AF65-F5344CB8AC3E}">
        <p14:creationId xmlns:p14="http://schemas.microsoft.com/office/powerpoint/2010/main" val="6389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50430-8E35-4A2E-B9DE-07F7A066D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Direito à </a:t>
            </a:r>
            <a:r>
              <a:rPr lang="pt-PT" b="1" dirty="0"/>
              <a:t>Proteção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A7BFCF5D-5614-4221-8118-4BFF9183F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4748" y="1360763"/>
            <a:ext cx="5583575" cy="4816200"/>
          </a:xfrm>
        </p:spPr>
      </p:pic>
    </p:spTree>
    <p:extLst>
      <p:ext uri="{BB962C8B-B14F-4D97-AF65-F5344CB8AC3E}">
        <p14:creationId xmlns:p14="http://schemas.microsoft.com/office/powerpoint/2010/main" val="1991952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D225B-BE5A-4271-AC4E-6C070175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Direito à </a:t>
            </a:r>
            <a:r>
              <a:rPr lang="pt-PT" b="1" dirty="0"/>
              <a:t>Liberdade</a:t>
            </a:r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B3A636D8-0A6E-4402-9D57-96E4BE072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183" y="1290270"/>
            <a:ext cx="6234609" cy="4886693"/>
          </a:xfrm>
        </p:spPr>
      </p:pic>
    </p:spTree>
    <p:extLst>
      <p:ext uri="{BB962C8B-B14F-4D97-AF65-F5344CB8AC3E}">
        <p14:creationId xmlns:p14="http://schemas.microsoft.com/office/powerpoint/2010/main" val="95061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D225B-BE5A-4271-AC4E-6C070175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Direito à </a:t>
            </a:r>
            <a:r>
              <a:rPr lang="pt-PT" b="1" dirty="0"/>
              <a:t>Escola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6E553C64-4B29-420F-AA76-0B6AC6755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23"/>
          <a:stretch/>
        </p:blipFill>
        <p:spPr>
          <a:xfrm>
            <a:off x="2994991" y="1484243"/>
            <a:ext cx="6373665" cy="4692720"/>
          </a:xfrm>
        </p:spPr>
      </p:pic>
    </p:spTree>
    <p:extLst>
      <p:ext uri="{BB962C8B-B14F-4D97-AF65-F5344CB8AC3E}">
        <p14:creationId xmlns:p14="http://schemas.microsoft.com/office/powerpoint/2010/main" val="6838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D225B-BE5A-4271-AC4E-6C070175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Direito à </a:t>
            </a:r>
            <a:r>
              <a:rPr lang="pt-PT" b="1" dirty="0"/>
              <a:t>Saúde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CD69B328-EA7B-4144-8BD1-619CF3032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9660" y="1590261"/>
            <a:ext cx="7060688" cy="4982980"/>
          </a:xfrm>
        </p:spPr>
      </p:pic>
    </p:spTree>
    <p:extLst>
      <p:ext uri="{BB962C8B-B14F-4D97-AF65-F5344CB8AC3E}">
        <p14:creationId xmlns:p14="http://schemas.microsoft.com/office/powerpoint/2010/main" val="6692263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31</Words>
  <Application>Microsoft Office PowerPoint</Application>
  <PresentationFormat>Widescreen</PresentationFormat>
  <Paragraphs>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do Office</vt:lpstr>
      <vt:lpstr>PowerPoint Presentation</vt:lpstr>
      <vt:lpstr>Direito à Vida</vt:lpstr>
      <vt:lpstr>Direito à Família</vt:lpstr>
      <vt:lpstr>Direito a um Nome</vt:lpstr>
      <vt:lpstr>Direito à Habitação</vt:lpstr>
      <vt:lpstr>Direito à Proteção</vt:lpstr>
      <vt:lpstr>Direito à Liberdade</vt:lpstr>
      <vt:lpstr>Direito à Escola</vt:lpstr>
      <vt:lpstr>Direito à Saúde</vt:lpstr>
      <vt:lpstr>Direito a Brincar</vt:lpstr>
      <vt:lpstr>Direito ao Amor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</dc:creator>
  <cp:lastModifiedBy>José Correira</cp:lastModifiedBy>
  <cp:revision>6</cp:revision>
  <dcterms:created xsi:type="dcterms:W3CDTF">2021-11-08T23:11:06Z</dcterms:created>
  <dcterms:modified xsi:type="dcterms:W3CDTF">2021-11-24T11:36:13Z</dcterms:modified>
</cp:coreProperties>
</file>