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94309-C9B5-4451-BDD0-4A1835745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9E26AF-8BEC-47F8-93A2-0F72500B8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43B14A8-7A06-4AE2-A60E-C517C4FE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B7FD-9A2E-4492-9972-69D4469FB454}" type="datetimeFigureOut">
              <a:rPr lang="pt-PT" smtClean="0"/>
              <a:t>23/06/2025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0BEC99B-9279-4B6F-B4F3-AC71F397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067CB7-B167-407B-BAFD-945987EE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852-9E10-4DCC-AC95-DE9601B2B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580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9191A-17FB-4BB4-80A9-76A0434F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89BF95F-4F31-458A-AAD8-40CB1F300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BAC80D2-1ADE-4ADD-A381-3FAB3FE6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B7FD-9A2E-4492-9972-69D4469FB454}" type="datetimeFigureOut">
              <a:rPr lang="pt-PT" smtClean="0"/>
              <a:t>23/06/2025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372D5C9-D0EF-42F7-BE42-2CC561DE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96FD385-81B8-4938-98AA-64E3033C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852-9E10-4DCC-AC95-DE9601B2B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758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8D57FC-7601-48FA-83B9-75D7B87BE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6F41CD9-5CC2-485F-B4B4-A48F4484B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24DD71D-1423-45DC-8FB2-60065D08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B7FD-9A2E-4492-9972-69D4469FB454}" type="datetimeFigureOut">
              <a:rPr lang="pt-PT" smtClean="0"/>
              <a:t>23/06/2025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79598F3-C425-468E-8339-413EF5CC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063DC1-5801-49A9-9094-1AB0F391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852-9E10-4DCC-AC95-DE9601B2B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63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DFCDA-07D7-4BA9-981E-81AABA08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F0F27B6-AB8C-4D5A-BB49-87CEEABE4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97A2084-1D09-4E81-AE09-9A85815F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B7FD-9A2E-4492-9972-69D4469FB454}" type="datetimeFigureOut">
              <a:rPr lang="pt-PT" smtClean="0"/>
              <a:t>23/06/2025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D26F68-CFD2-41B4-8578-5289FD03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9F98690-790E-452D-9513-D374F5D8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852-9E10-4DCC-AC95-DE9601B2B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697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DB801-066C-4FB7-99DD-86AB3D43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68D293F-6923-49A9-BDD9-777A5592D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9745136-B744-4863-A31C-6E0ABDB4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B7FD-9A2E-4492-9972-69D4469FB454}" type="datetimeFigureOut">
              <a:rPr lang="pt-PT" smtClean="0"/>
              <a:t>23/06/2025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3E700CE-EC13-43E2-A075-0B07E310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CF4D624-A33A-4A3E-94A4-A42A90B0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852-9E10-4DCC-AC95-DE9601B2B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506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6376F-AE35-464D-8651-26A2309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334983-3839-4B2D-9B95-EF259E226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AF4DED6-C04E-45C6-A29B-B48EAFE90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2308213-F7F7-4420-A7E8-0D7BF8A2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B7FD-9A2E-4492-9972-69D4469FB454}" type="datetimeFigureOut">
              <a:rPr lang="pt-PT" smtClean="0"/>
              <a:t>23/06/2025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F952F48-FD0E-40D1-9A5A-616F5605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60C2315-8D41-4F10-8E9C-A3C1A3BB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852-9E10-4DCC-AC95-DE9601B2B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61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0418E-1837-4862-9039-F476EEB5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2A7DF74-3140-461F-90F1-5BC7D3130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BF89B31-47FE-4F3D-B727-3A0098A80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5FD436C-484A-4D3E-89E7-3AC451528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BDD95C4-231E-4E12-A488-19530CD78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467913E-BB78-4868-B4F4-60D729EF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B7FD-9A2E-4492-9972-69D4469FB454}" type="datetimeFigureOut">
              <a:rPr lang="pt-PT" smtClean="0"/>
              <a:t>23/06/2025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5710848-4C3D-4BA8-BCC7-645E8A61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214D39A-57F2-4133-808E-1750401C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852-9E10-4DCC-AC95-DE9601B2B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319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E88EC-D7AF-444F-A735-386E36B9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52D6C3B-1092-4219-8C4F-4D67A42B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B7FD-9A2E-4492-9972-69D4469FB454}" type="datetimeFigureOut">
              <a:rPr lang="pt-PT" smtClean="0"/>
              <a:t>23/06/2025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28EDFAB-4EC6-4BDF-B081-74F37832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CFE9CFD-DCFD-4FF6-A6AA-A8164CE7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852-9E10-4DCC-AC95-DE9601B2B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560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A61239D-D62E-4786-88F0-27513C04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B7FD-9A2E-4492-9972-69D4469FB454}" type="datetimeFigureOut">
              <a:rPr lang="pt-PT" smtClean="0"/>
              <a:t>23/06/2025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5079AF8-8E80-4EE8-B362-0486014F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1F00068-1C7C-4D0A-9B37-DC1A9026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852-9E10-4DCC-AC95-DE9601B2B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491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12683-E7AE-40C4-992F-9C902D82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4249E93-EC4F-425E-B428-73DC3C15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0DEE47F-1014-4E9F-9221-2794B5167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7AA6020-A1F3-43C8-BA08-7EAE7533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B7FD-9A2E-4492-9972-69D4469FB454}" type="datetimeFigureOut">
              <a:rPr lang="pt-PT" smtClean="0"/>
              <a:t>23/06/2025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B0D0D81-2348-48B6-B0DC-5FAC0F00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8D3E1AB-3525-420D-ACD5-699640FB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852-9E10-4DCC-AC95-DE9601B2B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097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AEBF3-FDA4-4E96-B7AF-64894586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C8D613E-6568-4CA5-B2CE-52F568880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37D300A-AEDD-46A0-AF64-4DCF8679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BC7DA7A-9C8B-46E3-A0E4-1A2D617D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B7FD-9A2E-4492-9972-69D4469FB454}" type="datetimeFigureOut">
              <a:rPr lang="pt-PT" smtClean="0"/>
              <a:t>23/06/2025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F7A7AC3-34B6-4305-BACB-EADB2C62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F297D1C-AF4F-4115-8253-F415CE80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0852-9E10-4DCC-AC95-DE9601B2B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677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6A6B836-A3F4-40B9-B379-4E5F2D2A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17C4B17-1068-489C-B18C-381469D14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B88A959-CD2E-47F1-A616-3D2236CDF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8B7FD-9A2E-4492-9972-69D4469FB454}" type="datetimeFigureOut">
              <a:rPr lang="pt-PT" smtClean="0"/>
              <a:t>23/06/2025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9CCD43C-A496-4627-9113-51C7FB3A2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F0E0B5-C003-4184-BFF3-66D5A704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00852-9E10-4DCC-AC95-DE9601B2B5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788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34312-7E1C-46F8-8BC3-866347E7B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73C9CE-8A6F-4BEA-A87F-67FA1C734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Gêneros de livros mais vendidos: como iniciar a sua produção literária">
            <a:extLst>
              <a:ext uri="{FF2B5EF4-FFF2-40B4-BE49-F238E27FC236}">
                <a16:creationId xmlns:a16="http://schemas.microsoft.com/office/drawing/2014/main" id="{CAD5DBD1-60B6-442F-B63A-1A8B87625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" y="59819"/>
            <a:ext cx="11806297" cy="67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DF344C6-55F7-4A00-8B97-11E094EC9384}"/>
              </a:ext>
            </a:extLst>
          </p:cNvPr>
          <p:cNvSpPr txBox="1"/>
          <p:nvPr/>
        </p:nvSpPr>
        <p:spPr>
          <a:xfrm>
            <a:off x="287045" y="2118529"/>
            <a:ext cx="665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</a:rPr>
              <a:t>MANUAIS ESCOLARES ADOTADOS   </a:t>
            </a:r>
          </a:p>
          <a:p>
            <a:pPr algn="ctr"/>
            <a:r>
              <a:rPr lang="pt-PT" sz="3600" dirty="0">
                <a:solidFill>
                  <a:schemeClr val="bg1"/>
                </a:solidFill>
              </a:rPr>
              <a:t>Ano letivo 2025/2026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98A5A1-9A76-47A4-9E05-C68879830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5" y="241348"/>
            <a:ext cx="1835953" cy="14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7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Ecrã Panorâmico</PresentationFormat>
  <Paragraphs>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Cláudio MS. Cruz</dc:creator>
  <cp:lastModifiedBy>Cláudio MS. Cruz</cp:lastModifiedBy>
  <cp:revision>3</cp:revision>
  <dcterms:created xsi:type="dcterms:W3CDTF">2024-07-11T09:39:14Z</dcterms:created>
  <dcterms:modified xsi:type="dcterms:W3CDTF">2025-06-23T14:55:52Z</dcterms:modified>
</cp:coreProperties>
</file>