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083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40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852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6185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648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455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463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90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983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664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212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937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67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56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E16B059-CC61-4012-B382-F406C14712C9}" type="datetimeFigureOut">
              <a:rPr lang="pt-PT" smtClean="0"/>
              <a:t>08/05/2024</a:t>
            </a:fld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2DA4481-153F-4F73-9FC5-9525DB1B1E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6885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4" y="447188"/>
            <a:ext cx="11830049" cy="970450"/>
          </a:xfrm>
        </p:spPr>
        <p:txBody>
          <a:bodyPr/>
          <a:lstStyle/>
          <a:p>
            <a:pPr algn="ctr"/>
            <a:r>
              <a:rPr lang="pt-PT" b="1" dirty="0" smtClean="0"/>
              <a:t>Contactos importantes em situações de violência doméstica: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2425" y="2374687"/>
            <a:ext cx="11020861" cy="4483313"/>
          </a:xfrm>
        </p:spPr>
        <p:txBody>
          <a:bodyPr>
            <a:normAutofit fontScale="85000" lnSpcReduction="10000"/>
          </a:bodyPr>
          <a:lstStyle/>
          <a:p>
            <a:pPr algn="just"/>
            <a:endParaRPr lang="pt-PT" sz="2000" dirty="0" smtClean="0"/>
          </a:p>
          <a:p>
            <a:pPr algn="just"/>
            <a:r>
              <a:rPr lang="nb-NO" sz="2000" dirty="0"/>
              <a:t>Linha SOS Mulher – </a:t>
            </a:r>
            <a:r>
              <a:rPr lang="nb-NO" sz="2000" b="1" dirty="0"/>
              <a:t>296 629 </a:t>
            </a:r>
            <a:r>
              <a:rPr lang="nb-NO" sz="2000" b="1" dirty="0" smtClean="0"/>
              <a:t>757</a:t>
            </a:r>
          </a:p>
          <a:p>
            <a:pPr algn="just"/>
            <a:endParaRPr lang="nb-NO" sz="2000" b="1" dirty="0"/>
          </a:p>
          <a:p>
            <a:pPr algn="just"/>
            <a:r>
              <a:rPr lang="nb-NO" sz="2000" dirty="0" smtClean="0"/>
              <a:t>APAV </a:t>
            </a:r>
            <a:r>
              <a:rPr lang="pt-PT" sz="2000" dirty="0"/>
              <a:t>| Associação Portuguesa de Apoio à Vítima Açores – </a:t>
            </a:r>
            <a:r>
              <a:rPr lang="pt-PT" sz="2000" b="1" dirty="0"/>
              <a:t>296 285 399</a:t>
            </a:r>
          </a:p>
          <a:p>
            <a:pPr marL="0" indent="0" algn="just">
              <a:buNone/>
            </a:pPr>
            <a:endParaRPr lang="pt-PT" sz="2000" dirty="0" smtClean="0"/>
          </a:p>
          <a:p>
            <a:pPr algn="just"/>
            <a:r>
              <a:rPr lang="pt-PT" sz="2000" dirty="0" smtClean="0"/>
              <a:t>UMAR Açores - União de Mulheres Alternativa e Resposta - </a:t>
            </a:r>
            <a:r>
              <a:rPr lang="nb-NO" sz="2000" b="1" dirty="0" smtClean="0"/>
              <a:t>295 </a:t>
            </a:r>
            <a:r>
              <a:rPr lang="nb-NO" sz="2000" b="1" dirty="0"/>
              <a:t>217 </a:t>
            </a:r>
            <a:r>
              <a:rPr lang="nb-NO" sz="2000" b="1" dirty="0" smtClean="0"/>
              <a:t>860</a:t>
            </a:r>
          </a:p>
          <a:p>
            <a:pPr algn="just"/>
            <a:endParaRPr lang="nb-NO" sz="2000" b="1" dirty="0"/>
          </a:p>
          <a:p>
            <a:pPr algn="just"/>
            <a:r>
              <a:rPr lang="nb-NO" sz="2000" dirty="0" smtClean="0"/>
              <a:t>PSP – esquadra da Praia da Vitória – </a:t>
            </a:r>
            <a:r>
              <a:rPr lang="nb-NO" sz="2000" b="1" dirty="0" smtClean="0"/>
              <a:t>295 545 480</a:t>
            </a:r>
          </a:p>
          <a:p>
            <a:pPr marL="0" indent="0" algn="just">
              <a:buNone/>
            </a:pPr>
            <a:endParaRPr lang="pt-PT" sz="2000" b="1" dirty="0"/>
          </a:p>
          <a:p>
            <a:pPr algn="just"/>
            <a:r>
              <a:rPr lang="pt-PT" sz="2000" dirty="0" smtClean="0"/>
              <a:t>CPCJ – Comissão de Proteção de Crianças e Jovens – </a:t>
            </a:r>
            <a:r>
              <a:rPr lang="pt-PT" sz="2000" b="1" dirty="0" smtClean="0"/>
              <a:t>295 516 277</a:t>
            </a:r>
          </a:p>
          <a:p>
            <a:pPr marL="0" indent="0" algn="just">
              <a:buNone/>
            </a:pPr>
            <a:endParaRPr lang="pt-PT" sz="2000" b="1" dirty="0" smtClean="0"/>
          </a:p>
          <a:p>
            <a:pPr marL="0" indent="0" algn="ctr">
              <a:buNone/>
            </a:pPr>
            <a:r>
              <a:rPr lang="pt-PT" sz="2600" u="sng" dirty="0" smtClean="0"/>
              <a:t>Se sentir que a sua vida está em risco </a:t>
            </a:r>
            <a:r>
              <a:rPr lang="pt-PT" sz="2600" b="1" u="sng" dirty="0" smtClean="0"/>
              <a:t>– </a:t>
            </a:r>
            <a:r>
              <a:rPr lang="pt-PT" sz="2600" u="sng" dirty="0" smtClean="0"/>
              <a:t>ligue para o </a:t>
            </a:r>
            <a:r>
              <a:rPr lang="pt-PT" sz="2600" b="1" u="sng" dirty="0" smtClean="0"/>
              <a:t>112 </a:t>
            </a:r>
            <a:endParaRPr lang="nb-NO" sz="2600" b="1" u="sng" dirty="0" smtClean="0"/>
          </a:p>
          <a:p>
            <a:pPr marL="0" indent="0" algn="just">
              <a:buNone/>
            </a:pPr>
            <a:endParaRPr lang="pt-PT" sz="2900" dirty="0"/>
          </a:p>
          <a:p>
            <a:pPr marL="0" indent="0" algn="just">
              <a:buNone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886799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ção">
  <a:themeElements>
    <a:clrScheme name="Citação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çã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çã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TM03457503[[fn=Citação]]</Template>
  <TotalTime>221</TotalTime>
  <Words>79</Words>
  <Application>Microsoft Office PowerPoint</Application>
  <PresentationFormat>Ecrã Panorâmico</PresentationFormat>
  <Paragraphs>13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Citação</vt:lpstr>
      <vt:lpstr>Contactos importantes em situações de violência doméstica: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Violência doméstica</dc:title>
  <dc:creator>Mónica Gonçalves</dc:creator>
  <cp:lastModifiedBy>Mónica Gonçalves</cp:lastModifiedBy>
  <cp:revision>39</cp:revision>
  <dcterms:created xsi:type="dcterms:W3CDTF">2024-03-27T12:01:09Z</dcterms:created>
  <dcterms:modified xsi:type="dcterms:W3CDTF">2024-05-08T09:57:55Z</dcterms:modified>
</cp:coreProperties>
</file>