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  <p:sldMasterId id="2147483822" r:id="rId2"/>
  </p:sldMasterIdLst>
  <p:sldIdLst>
    <p:sldId id="262" r:id="rId3"/>
    <p:sldId id="273" r:id="rId4"/>
    <p:sldId id="272" r:id="rId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édio 2 - Destaqu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édio 2 - Destaqu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2833802-FEF1-4C79-8D5D-14CF1EAF98D9}" styleName="Estilo Claro 2 - Destaqu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Estilo Claro 1 - Destaqu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60"/>
  </p:normalViewPr>
  <p:slideViewPr>
    <p:cSldViewPr>
      <p:cViewPr varScale="1">
        <p:scale>
          <a:sx n="87" d="100"/>
          <a:sy n="87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2431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1259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3077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21252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9079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24762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1143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22750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37051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4536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2373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564233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075374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48378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4495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7427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270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2634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43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551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270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46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820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D6F74-B520-4120-A270-8ACDA4C27761}" type="datetimeFigureOut">
              <a:rPr lang="pt-PT" smtClean="0"/>
              <a:t>01-09-2022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608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PT" sz="8000" b="1" dirty="0"/>
              <a:t>Spo</a:t>
            </a:r>
            <a:endParaRPr lang="pt-PT" sz="2000" b="1" dirty="0"/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4211960" y="1526381"/>
            <a:ext cx="4629150" cy="4873625"/>
          </a:xfr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sz="4700" b="1" dirty="0">
                <a:solidFill>
                  <a:srgbClr val="FF0000"/>
                </a:solidFill>
                <a:latin typeface="+mj-lt"/>
              </a:rPr>
              <a:t>Equipa Técnica : </a:t>
            </a:r>
          </a:p>
          <a:p>
            <a:r>
              <a:rPr lang="pt-PT" sz="2000" b="1" dirty="0">
                <a:solidFill>
                  <a:schemeClr val="tx1"/>
                </a:solidFill>
                <a:latin typeface="+mj-lt"/>
              </a:rPr>
              <a:t>Coordenação: </a:t>
            </a:r>
            <a:r>
              <a:rPr lang="pt-PT" sz="2000" dirty="0">
                <a:solidFill>
                  <a:schemeClr val="tx1"/>
                </a:solidFill>
                <a:latin typeface="+mj-lt"/>
              </a:rPr>
              <a:t>Verónica Raulino </a:t>
            </a:r>
            <a:endParaRPr lang="pt-PT" sz="15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PT" sz="2000" b="1" dirty="0">
                <a:solidFill>
                  <a:srgbClr val="FF0000"/>
                </a:solidFill>
              </a:rPr>
              <a:t>Veronica.S.Raulino@edu.azores.gov.pt</a:t>
            </a:r>
          </a:p>
          <a:p>
            <a:pPr marL="0" indent="0">
              <a:buNone/>
            </a:pPr>
            <a:endParaRPr lang="pt-PT" sz="20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pt-PT" sz="2800" b="1" u="sng" dirty="0">
                <a:latin typeface="+mj-lt"/>
              </a:rPr>
              <a:t>Psicologia: </a:t>
            </a:r>
          </a:p>
          <a:p>
            <a:pPr marL="0" indent="0">
              <a:buNone/>
            </a:pPr>
            <a:r>
              <a:rPr lang="pt-PT" sz="2000" dirty="0">
                <a:latin typeface="+mj-lt"/>
              </a:rPr>
              <a:t>Verónica Raulino </a:t>
            </a:r>
            <a:r>
              <a:rPr lang="pt-PT" sz="1800" dirty="0">
                <a:latin typeface="+mj-lt"/>
              </a:rPr>
              <a:t>(Psicóloga)  </a:t>
            </a:r>
          </a:p>
          <a:p>
            <a:pPr marL="0" indent="0">
              <a:buNone/>
            </a:pPr>
            <a:r>
              <a:rPr lang="pt-PT" sz="1800" dirty="0">
                <a:latin typeface="+mj-lt"/>
              </a:rPr>
              <a:t>Mónica Gonçalves (Psicóloga)</a:t>
            </a:r>
          </a:p>
          <a:p>
            <a:pPr marL="0" indent="0">
              <a:buNone/>
            </a:pPr>
            <a:endParaRPr lang="pt-PT" sz="2800" b="1" dirty="0">
              <a:latin typeface="+mj-lt"/>
            </a:endParaRPr>
          </a:p>
          <a:p>
            <a:pPr marL="0" indent="0">
              <a:buNone/>
            </a:pPr>
            <a:r>
              <a:rPr lang="pt-PT" sz="2800" b="1" u="sng" dirty="0">
                <a:latin typeface="+mj-lt"/>
              </a:rPr>
              <a:t>Serviço Social:</a:t>
            </a:r>
          </a:p>
          <a:p>
            <a:pPr marL="0" indent="0">
              <a:buNone/>
            </a:pPr>
            <a:r>
              <a:rPr lang="pt-PT" dirty="0"/>
              <a:t>A aguardar colocação</a:t>
            </a:r>
          </a:p>
          <a:p>
            <a:pPr marL="0" indent="0">
              <a:buNone/>
            </a:pPr>
            <a:endParaRPr lang="pt-PT" sz="2800" dirty="0">
              <a:latin typeface="+mj-lt"/>
            </a:endParaRPr>
          </a:p>
          <a:p>
            <a:pPr marL="0" lvl="0" indent="0">
              <a:buNone/>
            </a:pPr>
            <a:r>
              <a:rPr lang="pt-PT" sz="2800" b="1" u="sng" dirty="0">
                <a:solidFill>
                  <a:prstClr val="black"/>
                </a:solidFill>
                <a:latin typeface="Calibri Light" panose="020F0302020204030204"/>
              </a:rPr>
              <a:t>Terapia da Fala:</a:t>
            </a:r>
          </a:p>
          <a:p>
            <a:pPr marL="0" lvl="0" indent="0">
              <a:buNone/>
            </a:pPr>
            <a:r>
              <a:rPr lang="pt-PT" sz="2000" dirty="0">
                <a:solidFill>
                  <a:prstClr val="black"/>
                </a:solidFill>
                <a:latin typeface="Calibri Light" panose="020F0302020204030204"/>
              </a:rPr>
              <a:t>Ana Sofia Nunes </a:t>
            </a:r>
            <a:r>
              <a:rPr lang="pt-PT" sz="1800" dirty="0">
                <a:solidFill>
                  <a:prstClr val="black"/>
                </a:solidFill>
                <a:latin typeface="Calibri Light" panose="020F0302020204030204"/>
              </a:rPr>
              <a:t>(T. </a:t>
            </a:r>
            <a:r>
              <a:rPr lang="pt-PT" sz="1800" dirty="0" err="1">
                <a:solidFill>
                  <a:prstClr val="black"/>
                </a:solidFill>
                <a:latin typeface="Calibri Light" panose="020F0302020204030204"/>
              </a:rPr>
              <a:t>Sup</a:t>
            </a:r>
            <a:r>
              <a:rPr lang="pt-PT" sz="1800" dirty="0">
                <a:solidFill>
                  <a:prstClr val="black"/>
                </a:solidFill>
                <a:latin typeface="Calibri Light" panose="020F0302020204030204"/>
              </a:rPr>
              <a:t>. Terapia da Fala)</a:t>
            </a:r>
            <a:endParaRPr lang="pt-PT" sz="1200" dirty="0">
              <a:solidFill>
                <a:prstClr val="black"/>
              </a:solidFill>
              <a:latin typeface="Calibri Light" panose="020F0302020204030204"/>
            </a:endParaRPr>
          </a:p>
          <a:p>
            <a:endParaRPr lang="pt-PT" dirty="0">
              <a:latin typeface="+mj-lt"/>
            </a:endParaRPr>
          </a:p>
          <a:p>
            <a:endParaRPr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endParaRPr lang="pt-PT" dirty="0">
              <a:solidFill>
                <a:schemeClr val="tx1"/>
              </a:solidFill>
            </a:endParaRPr>
          </a:p>
          <a:p>
            <a:pPr algn="ctr"/>
            <a:r>
              <a:rPr lang="pt-PT" sz="1600" b="1" dirty="0"/>
              <a:t>SERVIÇO DE PSICOLOGIA E ORIENTAÇÃO</a:t>
            </a:r>
            <a:endParaRPr lang="pt-PT" sz="1600" b="1" dirty="0">
              <a:solidFill>
                <a:schemeClr val="tx1"/>
              </a:solidFill>
            </a:endParaRP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sz="3200" b="1" dirty="0">
                <a:latin typeface="+mj-lt"/>
              </a:rPr>
              <a:t>HORÁRIO:</a:t>
            </a:r>
          </a:p>
          <a:p>
            <a:pPr>
              <a:spcAft>
                <a:spcPts val="600"/>
              </a:spcAft>
            </a:pPr>
            <a:r>
              <a:rPr lang="pt-PT" sz="2000" dirty="0">
                <a:solidFill>
                  <a:schemeClr val="tx1"/>
                </a:solidFill>
              </a:rPr>
              <a:t>Segunda a Sexta-Feira</a:t>
            </a:r>
          </a:p>
          <a:p>
            <a:pPr>
              <a:spcAft>
                <a:spcPts val="600"/>
              </a:spcAft>
            </a:pPr>
            <a:r>
              <a:rPr lang="pt-PT" sz="2000" dirty="0"/>
              <a:t>8</a:t>
            </a:r>
            <a:r>
              <a:rPr lang="pt-PT" sz="2000" dirty="0">
                <a:solidFill>
                  <a:schemeClr val="tx1"/>
                </a:solidFill>
              </a:rPr>
              <a:t>h30 – 17h00</a:t>
            </a:r>
          </a:p>
          <a:p>
            <a:endParaRPr lang="pt-PT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26030"/>
            <a:ext cx="1145167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449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886700" cy="1325563"/>
          </a:xfrm>
        </p:spPr>
        <p:txBody>
          <a:bodyPr>
            <a:normAutofit/>
          </a:bodyPr>
          <a:lstStyle/>
          <a:p>
            <a:r>
              <a:rPr lang="pt-PT" sz="4000" b="1" dirty="0">
                <a:latin typeface="Rockwell" panose="02060603020205020403" pitchFamily="18" charset="0"/>
              </a:rPr>
              <a:t>Técnicos de </a:t>
            </a:r>
            <a:r>
              <a:rPr lang="pt-PT" sz="4000" b="1" dirty="0" smtClean="0">
                <a:latin typeface="Rockwell" panose="02060603020205020403" pitchFamily="18" charset="0"/>
              </a:rPr>
              <a:t>Referência</a:t>
            </a:r>
            <a:endParaRPr lang="pt-PT" sz="3600" b="1" dirty="0">
              <a:latin typeface="Rockwell" panose="02060603020205020403" pitchFamily="18" charset="0"/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979304"/>
              </p:ext>
            </p:extLst>
          </p:nvPr>
        </p:nvGraphicFramePr>
        <p:xfrm>
          <a:off x="368629" y="1556793"/>
          <a:ext cx="8424936" cy="343909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4631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618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530409">
                <a:tc>
                  <a:txBody>
                    <a:bodyPr/>
                    <a:lstStyle/>
                    <a:p>
                      <a:pPr algn="ctr"/>
                      <a:r>
                        <a:rPr lang="pt-PT" sz="2000" dirty="0"/>
                        <a:t>ANO</a:t>
                      </a:r>
                      <a:r>
                        <a:rPr lang="pt-PT" sz="2000" baseline="0" dirty="0"/>
                        <a:t> DE ESCOLARIDADE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/>
                        <a:t>TÉCNICO DE REFERÊNCIA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543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2000" dirty="0"/>
                        <a:t>7º, 9º</a:t>
                      </a:r>
                      <a:r>
                        <a:rPr lang="pt-PT" sz="2000" baseline="0" dirty="0"/>
                        <a:t> e </a:t>
                      </a:r>
                      <a:r>
                        <a:rPr lang="pt-PT" sz="2000" dirty="0"/>
                        <a:t>11º anos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/>
                        <a:t>Verónica </a:t>
                      </a:r>
                      <a:r>
                        <a:rPr lang="pt-PT" sz="2000" dirty="0" smtClean="0"/>
                        <a:t>Raulino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543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PT" sz="2000" dirty="0"/>
                        <a:t>8º,</a:t>
                      </a:r>
                      <a:r>
                        <a:rPr lang="pt-PT" sz="2000" baseline="0" dirty="0"/>
                        <a:t> </a:t>
                      </a:r>
                      <a:r>
                        <a:rPr lang="pt-PT" sz="2000" dirty="0"/>
                        <a:t>10º</a:t>
                      </a:r>
                      <a:r>
                        <a:rPr lang="pt-PT" sz="2000" baseline="0" dirty="0"/>
                        <a:t> e </a:t>
                      </a:r>
                      <a:r>
                        <a:rPr lang="pt-PT" sz="2000" dirty="0"/>
                        <a:t>12º anos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/>
                        <a:t>Mónica</a:t>
                      </a:r>
                      <a:r>
                        <a:rPr lang="pt-PT" sz="2000" baseline="0" dirty="0"/>
                        <a:t> </a:t>
                      </a:r>
                      <a:r>
                        <a:rPr lang="pt-PT" sz="2000" baseline="0" dirty="0" smtClean="0"/>
                        <a:t>Gonçalves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26030"/>
            <a:ext cx="1145167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4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pt-PT" sz="4400" dirty="0"/>
              <a:t>HORÁRIO SPO</a:t>
            </a:r>
            <a:br>
              <a:rPr lang="pt-PT" sz="4400" dirty="0"/>
            </a:br>
            <a:r>
              <a:rPr lang="pt-PT" dirty="0"/>
              <a:t/>
            </a:r>
            <a:br>
              <a:rPr lang="pt-PT" dirty="0"/>
            </a:br>
            <a:r>
              <a:rPr lang="pt-PT" sz="4000" dirty="0"/>
              <a:t>ATENDIMENTO DOCENTES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3645024"/>
            <a:ext cx="7632848" cy="1655762"/>
          </a:xfrm>
        </p:spPr>
        <p:txBody>
          <a:bodyPr>
            <a:noAutofit/>
          </a:bodyPr>
          <a:lstStyle/>
          <a:p>
            <a:r>
              <a:rPr lang="pt-PT" sz="5400" b="1" dirty="0"/>
              <a:t>Quarta</a:t>
            </a:r>
          </a:p>
          <a:p>
            <a:r>
              <a:rPr lang="pt-PT" sz="5400" b="1" dirty="0"/>
              <a:t>14h – 15h</a:t>
            </a:r>
            <a:endParaRPr lang="pt-PT" sz="5400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79512" y="5564020"/>
            <a:ext cx="8712968" cy="8893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sz="1400" dirty="0"/>
              <a:t>Caso necessite entrar em contacto com o SPO pode fazer uma </a:t>
            </a:r>
            <a:r>
              <a:rPr lang="pt-PT" sz="1600" b="1" dirty="0"/>
              <a:t>marcação</a:t>
            </a:r>
            <a:r>
              <a:rPr lang="pt-PT" sz="1400" dirty="0"/>
              <a:t> junto de uma das psicólogas </a:t>
            </a:r>
            <a:r>
              <a:rPr lang="pt-PT" sz="1600" b="1" dirty="0"/>
              <a:t>ou</a:t>
            </a:r>
            <a:r>
              <a:rPr lang="pt-PT" sz="1400" dirty="0"/>
              <a:t> dirigir-se directamente ao Serviço no </a:t>
            </a:r>
            <a:r>
              <a:rPr lang="pt-PT" sz="1600" b="1" dirty="0"/>
              <a:t>horário livre</a:t>
            </a:r>
            <a:r>
              <a:rPr lang="pt-PT" sz="1400" dirty="0"/>
              <a:t>.  O SPO sensibiliza todos os docentes a respeitar este horário para que possa dar uma resposta mais eficiente a todas as situações de atendimento programado. 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527" y="126029"/>
            <a:ext cx="929143" cy="934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1487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1197</TotalTime>
  <Words>139</Words>
  <Application>Microsoft Office PowerPoint</Application>
  <PresentationFormat>Apresentação no Ecrã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dos diapositivos</vt:lpstr>
      </vt:variant>
      <vt:variant>
        <vt:i4>3</vt:i4>
      </vt:variant>
    </vt:vector>
  </HeadingPairs>
  <TitlesOfParts>
    <vt:vector size="5" baseType="lpstr">
      <vt:lpstr>Tema do Office</vt:lpstr>
      <vt:lpstr>1_Tema do Office</vt:lpstr>
      <vt:lpstr>Spo</vt:lpstr>
      <vt:lpstr>Técnicos de Referência</vt:lpstr>
      <vt:lpstr>HORÁRIO SPO  ATENDIMENTO DOCENTES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 SERVIÇO DE PSICOLOGIA E ORIENTAÇÃO</dc:title>
  <dc:creator>Raquel Rodrigues Oliveira</dc:creator>
  <cp:lastModifiedBy>Verónica Raulino</cp:lastModifiedBy>
  <cp:revision>118</cp:revision>
  <dcterms:created xsi:type="dcterms:W3CDTF">2012-03-20T11:41:04Z</dcterms:created>
  <dcterms:modified xsi:type="dcterms:W3CDTF">2022-09-01T12:04:21Z</dcterms:modified>
</cp:coreProperties>
</file>