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sldIdLst>
    <p:sldId id="262" r:id="rId3"/>
    <p:sldId id="274" r:id="rId4"/>
    <p:sldId id="275" r:id="rId5"/>
    <p:sldId id="272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 varScale="1">
        <p:scale>
          <a:sx n="87" d="100"/>
          <a:sy n="87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43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259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077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1252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9079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476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1143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750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7051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4536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373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6423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7537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4837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95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427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27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26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3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51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7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4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820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6F74-B520-4120-A270-8ACDA4C27761}" type="datetimeFigureOut">
              <a:rPr lang="pt-PT" smtClean="0"/>
              <a:t>12-09-2019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3D28-6128-4B36-9129-E29045F2485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608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8000" b="1" dirty="0"/>
              <a:t>Spo</a:t>
            </a:r>
            <a:endParaRPr lang="pt-PT" sz="20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4211960" y="1526381"/>
            <a:ext cx="4629150" cy="4873625"/>
          </a:xfr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PT" sz="4700" b="1" dirty="0" smtClean="0">
                <a:solidFill>
                  <a:srgbClr val="FF0000"/>
                </a:solidFill>
                <a:latin typeface="+mj-lt"/>
              </a:rPr>
              <a:t>Equipa </a:t>
            </a:r>
            <a:r>
              <a:rPr lang="pt-PT" sz="4700" b="1" dirty="0">
                <a:solidFill>
                  <a:srgbClr val="FF0000"/>
                </a:solidFill>
                <a:latin typeface="+mj-lt"/>
              </a:rPr>
              <a:t>Técnica : </a:t>
            </a:r>
          </a:p>
          <a:p>
            <a:r>
              <a:rPr lang="pt-PT" sz="2000" b="1" dirty="0" smtClean="0">
                <a:solidFill>
                  <a:schemeClr val="tx1"/>
                </a:solidFill>
                <a:latin typeface="+mj-lt"/>
              </a:rPr>
              <a:t>Coordenação: </a:t>
            </a:r>
            <a:r>
              <a:rPr lang="pt-PT" sz="2000" dirty="0" smtClean="0">
                <a:solidFill>
                  <a:schemeClr val="tx1"/>
                </a:solidFill>
                <a:latin typeface="+mj-lt"/>
              </a:rPr>
              <a:t>Raquel Oliveira </a:t>
            </a:r>
          </a:p>
          <a:p>
            <a:pPr marL="0" indent="0">
              <a:buNone/>
            </a:pPr>
            <a:r>
              <a:rPr lang="pt-PT" sz="1500" b="1" dirty="0" smtClean="0">
                <a:solidFill>
                  <a:srgbClr val="FF0000"/>
                </a:solidFill>
              </a:rPr>
              <a:t>    (Raquel.R.Oliveira@edu.azores.gov.pt)</a:t>
            </a:r>
            <a:endParaRPr lang="pt-PT" sz="1500" b="1" dirty="0">
              <a:solidFill>
                <a:srgbClr val="FF0000"/>
              </a:solidFill>
            </a:endParaRPr>
          </a:p>
          <a:p>
            <a:endParaRPr lang="pt-PT" sz="2000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pt-PT" sz="2800" b="1" u="sng" dirty="0" smtClean="0">
                <a:latin typeface="+mj-lt"/>
              </a:rPr>
              <a:t>Psicologia</a:t>
            </a:r>
            <a:r>
              <a:rPr lang="pt-PT" sz="2800" b="1" u="sng" dirty="0"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pt-PT" sz="2000" dirty="0" smtClean="0">
                <a:latin typeface="+mj-lt"/>
              </a:rPr>
              <a:t>Raquel </a:t>
            </a:r>
            <a:r>
              <a:rPr lang="pt-PT" sz="2000" dirty="0">
                <a:latin typeface="+mj-lt"/>
              </a:rPr>
              <a:t>Oliveira </a:t>
            </a:r>
            <a:r>
              <a:rPr lang="pt-PT" sz="1800" dirty="0">
                <a:latin typeface="+mj-lt"/>
              </a:rPr>
              <a:t>(Psicóloga)</a:t>
            </a:r>
          </a:p>
          <a:p>
            <a:pPr marL="0" indent="0">
              <a:buNone/>
            </a:pPr>
            <a:r>
              <a:rPr lang="pt-PT" sz="2000" dirty="0" smtClean="0">
                <a:latin typeface="+mj-lt"/>
              </a:rPr>
              <a:t>Verónica </a:t>
            </a:r>
            <a:r>
              <a:rPr lang="pt-PT" sz="2000" dirty="0">
                <a:latin typeface="+mj-lt"/>
              </a:rPr>
              <a:t>Raulino </a:t>
            </a:r>
            <a:r>
              <a:rPr lang="pt-PT" sz="1800" dirty="0">
                <a:latin typeface="+mj-lt"/>
              </a:rPr>
              <a:t>(Psicóloga)  </a:t>
            </a:r>
            <a:endParaRPr lang="pt-PT" sz="1800" dirty="0" smtClean="0">
              <a:latin typeface="+mj-lt"/>
            </a:endParaRPr>
          </a:p>
          <a:p>
            <a:pPr marL="0" indent="0">
              <a:buNone/>
            </a:pPr>
            <a:endParaRPr lang="pt-PT" sz="2800" b="1" dirty="0">
              <a:latin typeface="+mj-lt"/>
            </a:endParaRPr>
          </a:p>
          <a:p>
            <a:pPr marL="0" indent="0">
              <a:buNone/>
            </a:pPr>
            <a:r>
              <a:rPr lang="pt-PT" sz="2800" b="1" u="sng" dirty="0" smtClean="0">
                <a:latin typeface="+mj-lt"/>
              </a:rPr>
              <a:t>Serviço Social:</a:t>
            </a:r>
            <a:endParaRPr lang="pt-PT" sz="2800" b="1" u="sng" dirty="0">
              <a:latin typeface="+mj-lt"/>
            </a:endParaRPr>
          </a:p>
          <a:p>
            <a:pPr marL="0" indent="0">
              <a:buNone/>
            </a:pPr>
            <a:r>
              <a:rPr lang="pt-PT" sz="2000" dirty="0" smtClean="0">
                <a:latin typeface="+mj-lt"/>
              </a:rPr>
              <a:t>Célia Câmara </a:t>
            </a:r>
            <a:r>
              <a:rPr lang="pt-PT" sz="1800" dirty="0" smtClean="0">
                <a:latin typeface="+mj-lt"/>
              </a:rPr>
              <a:t>(T</a:t>
            </a:r>
            <a:r>
              <a:rPr lang="pt-PT" sz="1800" dirty="0">
                <a:latin typeface="+mj-lt"/>
              </a:rPr>
              <a:t>. Sup. </a:t>
            </a:r>
            <a:r>
              <a:rPr lang="pt-PT" sz="1800" dirty="0" smtClean="0">
                <a:latin typeface="+mj-lt"/>
              </a:rPr>
              <a:t>Serviço Social)</a:t>
            </a:r>
            <a:endParaRPr lang="pt-PT" sz="1200" dirty="0">
              <a:latin typeface="+mj-lt"/>
            </a:endParaRPr>
          </a:p>
          <a:p>
            <a:endParaRPr lang="pt-PT" dirty="0">
              <a:latin typeface="+mj-lt"/>
            </a:endParaRPr>
          </a:p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sz="1600" b="1" dirty="0"/>
              <a:t>SERVIÇO DE PSICOLOGIA E ORIENTAÇÃO</a:t>
            </a:r>
            <a:endParaRPr lang="pt-PT" sz="1600" b="1" dirty="0">
              <a:solidFill>
                <a:schemeClr val="tx1"/>
              </a:solidFill>
            </a:endParaRP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sz="3200" b="1" dirty="0">
                <a:latin typeface="+mj-lt"/>
              </a:rPr>
              <a:t>HORÁRIO:</a:t>
            </a:r>
          </a:p>
          <a:p>
            <a:pPr>
              <a:spcAft>
                <a:spcPts val="600"/>
              </a:spcAft>
            </a:pPr>
            <a:r>
              <a:rPr lang="pt-PT" sz="2000" dirty="0">
                <a:solidFill>
                  <a:schemeClr val="tx1"/>
                </a:solidFill>
              </a:rPr>
              <a:t>Segunda a Sexta-Feira</a:t>
            </a:r>
          </a:p>
          <a:p>
            <a:pPr>
              <a:spcAft>
                <a:spcPts val="600"/>
              </a:spcAft>
            </a:pPr>
            <a:r>
              <a:rPr lang="pt-PT" sz="2000" dirty="0">
                <a:solidFill>
                  <a:schemeClr val="tx1"/>
                </a:solidFill>
              </a:rPr>
              <a:t>9h00 – 17h00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714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1325563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latin typeface="Rockwell" panose="02060603020205020403" pitchFamily="18" charset="0"/>
              </a:rPr>
              <a:t>Técnicos de Referência</a:t>
            </a:r>
            <a:br>
              <a:rPr lang="pt-PT" sz="4000" b="1" dirty="0" smtClean="0">
                <a:latin typeface="Rockwell" panose="02060603020205020403" pitchFamily="18" charset="0"/>
              </a:rPr>
            </a:br>
            <a:r>
              <a:rPr lang="pt-PT" sz="2800" dirty="0">
                <a:solidFill>
                  <a:srgbClr val="FF0000"/>
                </a:solidFill>
                <a:latin typeface="Rockwell" panose="02060603020205020403" pitchFamily="18" charset="0"/>
              </a:rPr>
              <a:t>ENSINO </a:t>
            </a:r>
            <a:r>
              <a:rPr lang="pt-PT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REGULAR</a:t>
            </a:r>
            <a:endParaRPr lang="pt-PT" sz="3600" b="1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56428"/>
              </p:ext>
            </p:extLst>
          </p:nvPr>
        </p:nvGraphicFramePr>
        <p:xfrm>
          <a:off x="395536" y="1556792"/>
          <a:ext cx="8424936" cy="477172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63109"/>
                <a:gridCol w="4961827"/>
              </a:tblGrid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ANO</a:t>
                      </a:r>
                      <a:r>
                        <a:rPr lang="pt-PT" sz="2000" baseline="0" dirty="0" smtClean="0"/>
                        <a:t> DE ESCOLARIDADE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TÉCNICO DE REFERÊNCIA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7º ano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Verónica Raulino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8º ano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Raquel Oliveira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9º ano 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Verónica Raulino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Ensino Secundário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Raquel Oliveira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57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1325563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latin typeface="Rockwell" panose="02060603020205020403" pitchFamily="18" charset="0"/>
              </a:rPr>
              <a:t>Técnicos de Referência</a:t>
            </a:r>
            <a:br>
              <a:rPr lang="pt-PT" sz="4000" b="1" dirty="0" smtClean="0">
                <a:latin typeface="Rockwell" panose="02060603020205020403" pitchFamily="18" charset="0"/>
              </a:rPr>
            </a:br>
            <a:r>
              <a:rPr lang="pt-PT" sz="2800" dirty="0">
                <a:solidFill>
                  <a:srgbClr val="FF0000"/>
                </a:solidFill>
                <a:latin typeface="Rockwell" panose="02060603020205020403" pitchFamily="18" charset="0"/>
              </a:rPr>
              <a:t>ENSINO </a:t>
            </a:r>
            <a:r>
              <a:rPr lang="pt-PT" sz="2800" dirty="0" smtClean="0">
                <a:solidFill>
                  <a:srgbClr val="FF0000"/>
                </a:solidFill>
                <a:latin typeface="Rockwell" panose="02060603020205020403" pitchFamily="18" charset="0"/>
              </a:rPr>
              <a:t>PROFISSIONAL</a:t>
            </a:r>
            <a:endParaRPr lang="pt-PT" sz="3600" b="1" dirty="0">
              <a:latin typeface="Rockwell" panose="02060603020205020403" pitchFamily="18" charset="0"/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8374464"/>
              </p:ext>
            </p:extLst>
          </p:nvPr>
        </p:nvGraphicFramePr>
        <p:xfrm>
          <a:off x="395536" y="1556792"/>
          <a:ext cx="8424936" cy="47707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63109"/>
                <a:gridCol w="4961827"/>
              </a:tblGrid>
              <a:tr h="504056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ANO</a:t>
                      </a:r>
                      <a:r>
                        <a:rPr lang="pt-PT" sz="2000" baseline="0" dirty="0" smtClean="0"/>
                        <a:t> DE ESCOLARIDADE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TÉCNICO DE REFERÊNCIA</a:t>
                      </a: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8º ano – Op. Informática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Raquel Oliveira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9º ano – Op. Jardinagem 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Verónica Raulino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10º ano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Raquel Oliveira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11º ano 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Verónica Raulino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954345">
                <a:tc>
                  <a:txBody>
                    <a:bodyPr/>
                    <a:lstStyle/>
                    <a:p>
                      <a:r>
                        <a:rPr lang="pt-PT" sz="2000" dirty="0" smtClean="0"/>
                        <a:t>12º ano</a:t>
                      </a:r>
                      <a:endParaRPr lang="pt-PT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smtClean="0"/>
                        <a:t>Raquel Oliveira</a:t>
                      </a:r>
                      <a:endParaRPr lang="pt-PT" sz="2000" dirty="0" smtClean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472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PT" sz="4400" dirty="0" smtClean="0"/>
              <a:t>HORÁRIO SPO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de</a:t>
            </a:r>
            <a:br>
              <a:rPr lang="pt-PT" dirty="0" smtClean="0"/>
            </a:br>
            <a:r>
              <a:rPr lang="pt-PT" dirty="0" smtClean="0"/>
              <a:t>Atendimento Livre aos Professores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32848" cy="1655762"/>
          </a:xfrm>
        </p:spPr>
        <p:txBody>
          <a:bodyPr>
            <a:noAutofit/>
          </a:bodyPr>
          <a:lstStyle/>
          <a:p>
            <a:r>
              <a:rPr lang="pt-PT" sz="5400" b="1" dirty="0" smtClean="0"/>
              <a:t>DE SEGUNDA A SEXTA</a:t>
            </a:r>
          </a:p>
          <a:p>
            <a:r>
              <a:rPr lang="pt-PT" sz="5400" b="1" dirty="0" smtClean="0"/>
              <a:t>14h30 – 15h15</a:t>
            </a:r>
            <a:endParaRPr lang="pt-PT" sz="5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9512" y="5564020"/>
            <a:ext cx="8712968" cy="889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400" dirty="0" smtClean="0"/>
              <a:t>Caso necessite entrar em contacto com o SPO pode fazer uma </a:t>
            </a:r>
            <a:r>
              <a:rPr lang="pt-PT" sz="1600" b="1" dirty="0" smtClean="0"/>
              <a:t>marcação</a:t>
            </a:r>
            <a:r>
              <a:rPr lang="pt-PT" sz="1400" dirty="0" smtClean="0"/>
              <a:t> junto de uma das psicólogas </a:t>
            </a:r>
            <a:r>
              <a:rPr lang="pt-PT" sz="1600" b="1" dirty="0" smtClean="0"/>
              <a:t>ou</a:t>
            </a:r>
            <a:r>
              <a:rPr lang="pt-PT" sz="1400" dirty="0" smtClean="0"/>
              <a:t> dirigir-se directamente ao Serviço no </a:t>
            </a:r>
            <a:r>
              <a:rPr lang="pt-PT" sz="1600" b="1" dirty="0" smtClean="0"/>
              <a:t>horário livre</a:t>
            </a:r>
            <a:r>
              <a:rPr lang="pt-PT" sz="1400" dirty="0" smtClean="0"/>
              <a:t>.  O SPO sensibiliza todos os docentes a respeitar este horário para que possa dar uma resposta mas eficiente a todas as situações de atendimento programado. 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22414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1002</TotalTime>
  <Words>173</Words>
  <Application>Microsoft Office PowerPoint</Application>
  <PresentationFormat>Apresentação no Ecrã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4</vt:i4>
      </vt:variant>
    </vt:vector>
  </HeadingPairs>
  <TitlesOfParts>
    <vt:vector size="6" baseType="lpstr">
      <vt:lpstr>Tema do Office</vt:lpstr>
      <vt:lpstr>1_Tema do Office</vt:lpstr>
      <vt:lpstr>Spo</vt:lpstr>
      <vt:lpstr>Técnicos de Referência ENSINO REGULAR</vt:lpstr>
      <vt:lpstr>Técnicos de Referência ENSINO PROFISSIONAL</vt:lpstr>
      <vt:lpstr>HORÁRIO SPO de Atendimento Livre aos Professores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 SERVIÇO DE PSICOLOGIA E ORIENTAÇÃO</dc:title>
  <dc:creator>Raquel Rodrigues Oliveira</dc:creator>
  <cp:lastModifiedBy>Raquel Oliveira</cp:lastModifiedBy>
  <cp:revision>104</cp:revision>
  <dcterms:created xsi:type="dcterms:W3CDTF">2012-03-20T11:41:04Z</dcterms:created>
  <dcterms:modified xsi:type="dcterms:W3CDTF">2019-09-12T11:11:05Z</dcterms:modified>
</cp:coreProperties>
</file>