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>
        <p:scale>
          <a:sx n="70" d="100"/>
          <a:sy n="70" d="100"/>
        </p:scale>
        <p:origin x="1166" y="6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09758A-0788-C26F-F950-D32B624817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EC5A0F4-8CCD-8640-D41F-C6995553A5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82DBDA7-767B-D8B5-AEC9-A0C01DC62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E3460-1761-49EC-A608-5A143CA68399}" type="datetimeFigureOut">
              <a:rPr lang="pt-PT" smtClean="0"/>
              <a:t>07/04/2023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1D9732B-B153-A3CE-62F5-755E0D65D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2DCE592-3AF1-7840-7A55-E3D649568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4BCA-BB16-4EAF-B737-096A781FEA8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42324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DEEB65-CBE7-A96E-1027-CB5E69DAF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13C2AD51-881E-9970-EBFD-7F2F8185AB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BD5A94F-14B2-78C9-FE80-F076F264E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E3460-1761-49EC-A608-5A143CA68399}" type="datetimeFigureOut">
              <a:rPr lang="pt-PT" smtClean="0"/>
              <a:t>07/04/2023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0BDB7EC-8014-975A-BA79-B470F6720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CAD29AC8-A004-1E9D-C062-0E148BBC8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4BCA-BB16-4EAF-B737-096A781FEA8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23318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A6AFC33-AF83-69E1-0865-A0BF5D0CDD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031A44D4-73D0-336A-19A6-E8D102A999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71B4378D-FA33-63CE-35A3-9C46A67ED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E3460-1761-49EC-A608-5A143CA68399}" type="datetimeFigureOut">
              <a:rPr lang="pt-PT" smtClean="0"/>
              <a:t>07/04/2023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6C9E9EC-67BB-2298-5987-B20EF5EDF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8B66BD3-BF5D-F787-7485-26EBDE382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4BCA-BB16-4EAF-B737-096A781FEA8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10909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853A26-2020-72A9-B1D1-B1BA17CC2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7056E160-09A8-0DB2-58EA-9F3FE68566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6C2029F-F0B0-A04A-9C71-294CDCC07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E3460-1761-49EC-A608-5A143CA68399}" type="datetimeFigureOut">
              <a:rPr lang="pt-PT" smtClean="0"/>
              <a:t>07/04/2023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66F86351-70DF-F0CE-9976-B81B654D3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FD93375-CE68-CB29-56A7-7BB862F26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4BCA-BB16-4EAF-B737-096A781FEA8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06564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A7A1C6-0759-132E-1296-F2413D0DE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975892A2-FCF5-4AFE-E4C8-6ACE5C758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7ECD3802-CCEB-7B5B-554A-5394D5971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E3460-1761-49EC-A608-5A143CA68399}" type="datetimeFigureOut">
              <a:rPr lang="pt-PT" smtClean="0"/>
              <a:t>07/04/2023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5A70AECD-9F53-C0EC-304E-CE7F25EBD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11F35459-8D6A-9AB5-9930-64A6FD2A2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4BCA-BB16-4EAF-B737-096A781FEA8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84286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2BA650-21B7-45E3-1B14-C3835D4D7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1ECBDAC9-79BF-43FE-580F-22726F70DD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8250CBBF-FDF9-3CE3-DB77-B731B1B34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87B291B0-B885-4CEC-23F9-A7686210F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E3460-1761-49EC-A608-5A143CA68399}" type="datetimeFigureOut">
              <a:rPr lang="pt-PT" smtClean="0"/>
              <a:t>07/04/2023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D8B722A6-D0CB-8174-B9BD-FDB2F251D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9028322B-B381-4E63-2327-19A7A3975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4BCA-BB16-4EAF-B737-096A781FEA8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82708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032A6E-E8D8-ED60-CEE2-FA9F597FB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946320FA-EA32-D078-035C-E24EA1EBDD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B3D82E0A-C16E-D147-0A38-D6BB0E21FD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A18C4A0B-A995-D5B0-7812-608D8E1412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DE4081A1-2A24-5DAA-557C-C0A6890755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FD1FCD0A-0BC1-B40C-8ACA-BCF158F0E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E3460-1761-49EC-A608-5A143CA68399}" type="datetimeFigureOut">
              <a:rPr lang="pt-PT" smtClean="0"/>
              <a:t>07/04/2023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ACDA3A5E-39AC-C501-D855-1CA387421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0F323048-A496-693E-D1BA-01B482841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4BCA-BB16-4EAF-B737-096A781FEA8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90327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BA5575-71CF-3DE6-EC40-E721887FC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D04DD6CC-27FF-FC16-260E-AA00ADB24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E3460-1761-49EC-A608-5A143CA68399}" type="datetimeFigureOut">
              <a:rPr lang="pt-PT" smtClean="0"/>
              <a:t>07/04/2023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9DFB637E-B263-9707-D6F3-54518EB45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CB874A00-8F18-4ACF-9138-1875D3C45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4BCA-BB16-4EAF-B737-096A781FEA8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50827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90C63FF4-4338-DAFB-15A6-99116524E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E3460-1761-49EC-A608-5A143CA68399}" type="datetimeFigureOut">
              <a:rPr lang="pt-PT" smtClean="0"/>
              <a:t>07/04/2023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7BD85B2C-48DD-5911-9F7D-B572CD440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B6125500-B9B0-ECF4-05D1-A0F7C2925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4BCA-BB16-4EAF-B737-096A781FEA8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39766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6CC35C-4274-D89F-7F66-9A515B3F2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93E41A2-97FD-6251-1AD2-A3A9329E5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B3B7260C-BEEB-9FA4-A606-87B6E6B9C4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70686FE2-6AEF-8ABB-A9CE-AE6033107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E3460-1761-49EC-A608-5A143CA68399}" type="datetimeFigureOut">
              <a:rPr lang="pt-PT" smtClean="0"/>
              <a:t>07/04/2023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E2476096-909C-3C4B-0A2D-4A91CDDC0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A91DD487-BA49-9945-02C7-965E592E4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4BCA-BB16-4EAF-B737-096A781FEA8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80527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A4CFEB-FB8E-340A-FE66-BE1A92B11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28085FAD-1B0E-8ABA-3989-A2EC615D8A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251614E8-CC4C-0770-128D-ABAC10209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4228FE5C-F968-4DCB-1EF5-7EC01D857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E3460-1761-49EC-A608-5A143CA68399}" type="datetimeFigureOut">
              <a:rPr lang="pt-PT" smtClean="0"/>
              <a:t>07/04/2023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DA41B561-6502-1926-B3AB-1D59153A8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4FE57F4E-5C75-8B33-EAF9-33D935C4D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4BCA-BB16-4EAF-B737-096A781FEA8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4196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EFE61742-58DC-D88C-FA2B-AC1622734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24850FEA-1471-7F06-8E09-92F07509D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1BF58C09-E60F-97AD-22AE-263C79BC31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E3460-1761-49EC-A608-5A143CA68399}" type="datetimeFigureOut">
              <a:rPr lang="pt-PT" smtClean="0"/>
              <a:t>07/04/2023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03097840-904F-86E1-FC6A-7A86872382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E131BC3-9800-2DF6-16CA-196C6C6262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94BCA-BB16-4EAF-B737-096A781FEA8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77971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BB471985-8CA7-4887-876A-F7FF60BFD43F}"/>
              </a:ext>
            </a:extLst>
          </p:cNvPr>
          <p:cNvSpPr txBox="1"/>
          <p:nvPr/>
        </p:nvSpPr>
        <p:spPr>
          <a:xfrm>
            <a:off x="258391" y="518999"/>
            <a:ext cx="4836123" cy="66313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PT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pt-PT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Uma vez mais, a Escola Básica 2 Roberto Ivens esteve em festa, na semana de 20 a 24 de março, com a exposição “Flores de Março”. E como em todos os anos, a azáfama foi grande, quer nas turmas que elaboraram os arranjos, quer na decoração da escola, quer ainda nas visitas à exposição e na respetiva votação. Pairava no ar um grande entusiasmo, porque os arranjos eram muitos e havia que escolher o mais bonito, mesmo que não fosse o da turma. Todos quiseram votar e no fim lá se encontrou os vencedores, cuja beleza dos seus trabalho está bem patente nas imagens. 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pt-PT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 1.º, 2.º e 3.º prémios foram atribuídos respetivamente às turmas do 5.º O, 6.º F e 6.º G. Foram atribuídas ainda duas menções honrosas aos arranjos das turmas do 5.º I e 6.º A.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pt-PT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3514A0B-B9F1-B20E-27F4-1A997D64346A}"/>
              </a:ext>
            </a:extLst>
          </p:cNvPr>
          <p:cNvSpPr txBox="1"/>
          <p:nvPr/>
        </p:nvSpPr>
        <p:spPr>
          <a:xfrm>
            <a:off x="808979" y="177634"/>
            <a:ext cx="8302202" cy="558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PT" sz="28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escola vestiu-se de gala para a chegada da primavera</a:t>
            </a:r>
            <a:endParaRPr lang="pt-PT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7ED2060-221F-77B5-57D7-963391DFB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27277" y="3911621"/>
            <a:ext cx="3164280" cy="237321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EFFD50E2-0098-7984-231B-220A66CAC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27275" y="573169"/>
            <a:ext cx="3164281" cy="2373211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0BBE8338-3D95-F1B7-0C40-E3EADD9287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44804" y="1767716"/>
            <a:ext cx="5511824" cy="413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91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EDF27280-3B81-AA7B-247B-FE2C0C07DEB3}"/>
              </a:ext>
            </a:extLst>
          </p:cNvPr>
          <p:cNvSpPr txBox="1"/>
          <p:nvPr/>
        </p:nvSpPr>
        <p:spPr>
          <a:xfrm>
            <a:off x="7709306" y="0"/>
            <a:ext cx="4206469" cy="6589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pt-PT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pt-PT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 Departamento de Ciências Naturais e Exatas agradece a todos os que contribuíram para que fosse possível, manter vivo este evento, nomeadamente, ao Conselho Executivo; à professora Pureza Machado, que deu o seu valioso contributo com flores e verduras; à assistente operacional, Natália Vicente, que com grande dedicação executou todos os arranjos que decoraram os espaços circundantes à exposição; à equipa organizadora: professoras Helena Gaudêncio, Maria Helena Veríssimo, Heloísa Moura e Ângela Vieira e, ainda, a toda a comunidade escolar, cujo entusiasmo contribuiu para que a Escola B2 Roberto Ivens vivesse, uma vez mais, a festa da primavera.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pt-PT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todos um bem-haja!</a:t>
            </a:r>
            <a:endParaRPr lang="pt-PT" sz="16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155F9A2-2F7F-28A6-4081-FFD66090C0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5668" y="1233913"/>
            <a:ext cx="6015144" cy="4511358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C09CC82-565D-F64C-65C3-C4C562B577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14231" y="3884653"/>
            <a:ext cx="3160485" cy="2370364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D05B7650-1735-5557-AD2C-BE3A8E31DB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14231" y="602984"/>
            <a:ext cx="3160486" cy="23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577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306</Words>
  <Application>Microsoft Office PowerPoint</Application>
  <PresentationFormat>Ecrã Panorâmico</PresentationFormat>
  <Paragraphs>7</Paragraphs>
  <Slides>2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Lino MR. Martins</dc:creator>
  <cp:lastModifiedBy>Lino MR. Martins</cp:lastModifiedBy>
  <cp:revision>2</cp:revision>
  <dcterms:created xsi:type="dcterms:W3CDTF">2023-04-07T11:14:15Z</dcterms:created>
  <dcterms:modified xsi:type="dcterms:W3CDTF">2023-04-07T11:24:56Z</dcterms:modified>
</cp:coreProperties>
</file>