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2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3A140-7A10-E090-7286-4C3004B5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F75899-454C-7E22-4DD2-2B0C4367A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E7E213F-E283-3022-FC0B-0C2773FA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53-BC78-4C4B-B41A-A12A39010E02}" type="datetimeFigureOut">
              <a:rPr lang="pt-PT" smtClean="0"/>
              <a:t>22/10/2022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F90C8FD-E72E-611C-29BC-442C36A3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C38B880-6FBF-2148-400C-0D933F9A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AFE5-456F-4AF5-B5CB-9BE6DDE6B1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822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32A75-3A52-C1E6-B817-BF6DFA3D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AAE745B-E715-E117-4066-AC553B71F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A0F132B-71F7-2669-EF0F-78D45BC6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53-BC78-4C4B-B41A-A12A39010E02}" type="datetimeFigureOut">
              <a:rPr lang="pt-PT" smtClean="0"/>
              <a:t>22/10/2022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F1D2229-7AA9-D50F-0360-10ECC106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9D897FA-3FDE-A40E-1DA7-A2EDB361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AFE5-456F-4AF5-B5CB-9BE6DDE6B1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608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0C29FD-EDEF-3E5E-5ECC-07C5010CF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7165838-99BE-7805-B53C-064A2F5A3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5FF1F6-04AF-E189-2BBA-E36227A0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53-BC78-4C4B-B41A-A12A39010E02}" type="datetimeFigureOut">
              <a:rPr lang="pt-PT" smtClean="0"/>
              <a:t>22/10/2022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15425FE-8B49-74DD-592B-BE620B93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55F4AA9-516B-E4CF-B32B-86CB9FF4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AFE5-456F-4AF5-B5CB-9BE6DDE6B1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162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2F906-0C06-8148-48F1-2BED7B4A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E4887CB-12C5-3BC5-5D6D-653391D24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8E77E98-E6A6-CC5B-AA29-79874DC6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53-BC78-4C4B-B41A-A12A39010E02}" type="datetimeFigureOut">
              <a:rPr lang="pt-PT" smtClean="0"/>
              <a:t>22/10/2022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F905B01-C808-DC3B-9342-0AF5EC20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A00E83E-058D-74A3-7C31-0D19AA1D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AFE5-456F-4AF5-B5CB-9BE6DDE6B1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998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337D3-B96F-5DA0-5D5A-64246E1C6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258F562-7DEF-3950-E84A-9613E65F2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2CC75A3-03FF-5BC7-21A2-262D7D10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53-BC78-4C4B-B41A-A12A39010E02}" type="datetimeFigureOut">
              <a:rPr lang="pt-PT" smtClean="0"/>
              <a:t>22/10/2022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53BB34B-BAFB-6225-4E1D-8A1D43FB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A96CBE1-AE38-BBCE-7224-F9199994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AFE5-456F-4AF5-B5CB-9BE6DDE6B1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788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8A607-540B-0818-DB28-D5865573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2795021-80AC-000A-FB04-6B4EC4BE2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560FC05-9756-1AE3-5FB4-6C9389E3A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0419181-DE53-9C26-9128-4DF621D2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53-BC78-4C4B-B41A-A12A39010E02}" type="datetimeFigureOut">
              <a:rPr lang="pt-PT" smtClean="0"/>
              <a:t>22/10/2022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DE675AD-9237-A8DA-B94D-0705A257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DDD40A4-A28E-1392-D201-80440AD8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AFE5-456F-4AF5-B5CB-9BE6DDE6B1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97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DFC67-EACA-4532-349E-E11375CE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EB63734-B377-F04B-F334-13206103E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32D70D7-15A0-0B99-C9C5-D1A5BA42D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A855413-543C-67DD-0F35-32B32E1C6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D108E53-396E-90EF-1AB8-951DB2DFE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CF820961-D073-962F-945A-D1B629FA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53-BC78-4C4B-B41A-A12A39010E02}" type="datetimeFigureOut">
              <a:rPr lang="pt-PT" smtClean="0"/>
              <a:t>22/10/2022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2DF29C96-114B-70CD-231F-CD364704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557DB0C-24F8-45FC-14AA-4F3600A0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AFE5-456F-4AF5-B5CB-9BE6DDE6B1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431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691E1-CFB8-D705-6F97-AB52C0D9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A1AF5F6F-B905-717C-2FE1-89266618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53-BC78-4C4B-B41A-A12A39010E02}" type="datetimeFigureOut">
              <a:rPr lang="pt-PT" smtClean="0"/>
              <a:t>22/10/2022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B0B038C-5ED1-CC24-2425-0E1CB8BB7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5EC4D12-F547-A2A1-C585-EE587D57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AFE5-456F-4AF5-B5CB-9BE6DDE6B1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368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D97FD3E5-F4C5-3F73-4FC7-625DB7AB8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53-BC78-4C4B-B41A-A12A39010E02}" type="datetimeFigureOut">
              <a:rPr lang="pt-PT" smtClean="0"/>
              <a:t>22/10/2022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F825CFF-9E8B-20AE-8244-1FBF70FC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2492C63-488D-0D71-D572-25C42678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AFE5-456F-4AF5-B5CB-9BE6DDE6B1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105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21DC2-1E82-F885-A713-E2F8A649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B62C488-FE03-0815-F0CF-1EE860158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51EDD5E-3AF6-A832-2C90-56683D6C8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3C2D0D5-B238-712F-329E-EC26A84E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53-BC78-4C4B-B41A-A12A39010E02}" type="datetimeFigureOut">
              <a:rPr lang="pt-PT" smtClean="0"/>
              <a:t>22/10/2022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664AFB8-0C35-2387-4D76-96A1F08B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A405689-D894-D66E-C057-9A09FBF5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AFE5-456F-4AF5-B5CB-9BE6DDE6B1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98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1BB4F-9A8E-930E-6C78-0A6A0C01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F02029D-508C-00B3-9A14-DF0C25B3A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28BA382-6410-F1D6-BA23-BBC15924F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BD4E75B-CC97-5A8F-C5B6-1A6C1933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53-BC78-4C4B-B41A-A12A39010E02}" type="datetimeFigureOut">
              <a:rPr lang="pt-PT" smtClean="0"/>
              <a:t>22/10/2022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FD16A07-A3CE-DCBC-4F0C-06791D93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09790DD-12F3-1768-A95D-77DCE641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AFE5-456F-4AF5-B5CB-9BE6DDE6B1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399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AB386038-2129-E86A-8C9B-3DB425A5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D4FFED5-AB74-7EF9-E8F8-3E81E6EA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5A521AE-74E9-728D-95F6-60E84D28D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38353-BC78-4C4B-B41A-A12A39010E02}" type="datetimeFigureOut">
              <a:rPr lang="pt-PT" smtClean="0"/>
              <a:t>22/10/2022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A2AD37A-6BC4-B7B4-9522-6993F4260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1AE7EB7-7364-B6CB-1022-C4A9DBC4E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2AFE5-456F-4AF5-B5CB-9BE6DDE6B1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00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B71DBD2-3B77-4A79-B20B-A2B1EBBE1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94CD5A-DFA9-4697-95A8-A758FBF5E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CC5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m interior, pessoa, parede, teto&#10;&#10;Descrição gerada automaticamente">
            <a:extLst>
              <a:ext uri="{FF2B5EF4-FFF2-40B4-BE49-F238E27FC236}">
                <a16:creationId xmlns:a16="http://schemas.microsoft.com/office/drawing/2014/main" id="{F2480395-66E5-EA12-BF60-4F0AA7061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8" r="18090" b="-1"/>
          <a:stretch/>
        </p:blipFill>
        <p:spPr>
          <a:xfrm>
            <a:off x="643468" y="643467"/>
            <a:ext cx="5372099" cy="5571066"/>
          </a:xfrm>
          <a:prstGeom prst="rect">
            <a:avLst/>
          </a:prstGeom>
        </p:spPr>
      </p:pic>
      <p:pic>
        <p:nvPicPr>
          <p:cNvPr id="3" name="Imagem 2" descr="Uma imagem com pessoa, teto, pessoas, interior&#10;&#10;Descrição gerada automaticamente">
            <a:extLst>
              <a:ext uri="{FF2B5EF4-FFF2-40B4-BE49-F238E27FC236}">
                <a16:creationId xmlns:a16="http://schemas.microsoft.com/office/drawing/2014/main" id="{899DFECD-256E-3E86-488F-EE472DFE4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13597" b="-1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2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FAA70C3-2AD5-42D6-AC00-5977FEA4D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m texto, interior, teto&#10;&#10;Descrição gerada automaticamente">
            <a:extLst>
              <a:ext uri="{FF2B5EF4-FFF2-40B4-BE49-F238E27FC236}">
                <a16:creationId xmlns:a16="http://schemas.microsoft.com/office/drawing/2014/main" id="{38EC682A-7A5F-0A28-5A73-406E6A684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9" r="1" b="1"/>
          <a:stretch/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pic>
        <p:nvPicPr>
          <p:cNvPr id="5" name="Imagem 4" descr="Uma imagem com pessoa&#10;&#10;Descrição gerada automaticamente">
            <a:extLst>
              <a:ext uri="{FF2B5EF4-FFF2-40B4-BE49-F238E27FC236}">
                <a16:creationId xmlns:a16="http://schemas.microsoft.com/office/drawing/2014/main" id="{49C03513-C819-140E-5EB4-14649872E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 r="1" b="1"/>
          <a:stretch/>
        </p:blipFill>
        <p:spPr>
          <a:xfrm>
            <a:off x="266700" y="360023"/>
            <a:ext cx="5342805" cy="4453168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5649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Ecrã Panorâmico</PresentationFormat>
  <Paragraphs>0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Lino MR. Martins</dc:creator>
  <cp:lastModifiedBy>Lino MR. Martins</cp:lastModifiedBy>
  <cp:revision>1</cp:revision>
  <dcterms:created xsi:type="dcterms:W3CDTF">2022-10-22T18:59:53Z</dcterms:created>
  <dcterms:modified xsi:type="dcterms:W3CDTF">2022-10-22T19:05:20Z</dcterms:modified>
</cp:coreProperties>
</file>