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78" r:id="rId3"/>
    <p:sldId id="266" r:id="rId4"/>
    <p:sldId id="283" r:id="rId5"/>
    <p:sldId id="267" r:id="rId6"/>
    <p:sldId id="268" r:id="rId7"/>
    <p:sldId id="279" r:id="rId8"/>
    <p:sldId id="284" r:id="rId9"/>
    <p:sldId id="280" r:id="rId10"/>
    <p:sldId id="281" r:id="rId11"/>
    <p:sldId id="282" r:id="rId12"/>
    <p:sldId id="27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BFBFB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4" autoAdjust="0"/>
    <p:restoredTop sz="86355" autoAdjust="0"/>
  </p:normalViewPr>
  <p:slideViewPr>
    <p:cSldViewPr snapToGrid="0">
      <p:cViewPr varScale="1">
        <p:scale>
          <a:sx n="61" d="100"/>
          <a:sy n="61" d="100"/>
        </p:scale>
        <p:origin x="96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7D40-61FB-4150-8D0E-B6C63674A49A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28DD-5B74-48BB-9DAE-E4F45EB675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98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A28DD-5B74-48BB-9DAE-E4F45EB675D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440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77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80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740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751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59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09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52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2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194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18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304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11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3" name="applause.wav"/>
          </p:stSnd>
        </p:sndAc>
      </p:transition>
    </mc:Choice>
    <mc:Fallback xmlns="">
      <p:transition spd="slow" advClick="0" advTm="2000">
        <p:fade/>
        <p:sndAc>
          <p:stSnd>
            <p:snd r:embed="rId14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rot="10800000" flipV="1">
            <a:off x="121901" y="4662001"/>
            <a:ext cx="11758729" cy="984885"/>
          </a:xfrm>
          <a:prstGeom prst="rect">
            <a:avLst/>
          </a:prstGeom>
          <a:ln w="76200" cmpd="sng">
            <a:noFill/>
          </a:ln>
        </p:spPr>
        <p:txBody>
          <a:bodyPr wrap="square">
            <a:spAutoFit/>
          </a:bodyPr>
          <a:lstStyle/>
          <a:p>
            <a:pPr algn="r" defTabSz="268288">
              <a:spcAft>
                <a:spcPts val="0"/>
              </a:spcAft>
            </a:pPr>
            <a:r>
              <a:rPr lang="pt-PT" sz="32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</a:t>
            </a:r>
            <a:r>
              <a:rPr lang="pt-PT" sz="4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PT" sz="32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E</a:t>
            </a:r>
            <a:r>
              <a:rPr lang="pt-PT" sz="40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m </a:t>
            </a:r>
            <a:r>
              <a:rPr lang="pt-PT" sz="4000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arte</a:t>
            </a:r>
            <a:r>
              <a:rPr lang="pt-PT" sz="4000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procurar não significa nada. O que importa é encontrar</a:t>
            </a:r>
            <a:r>
              <a:rPr lang="pt-PT" sz="4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pt-PT" b="1" dirty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	                                                                                                                                                                                     </a:t>
            </a:r>
            <a:r>
              <a:rPr lang="pt-PT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        </a:t>
            </a:r>
            <a:r>
              <a:rPr lang="pt-PT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Pablo </a:t>
            </a:r>
            <a:r>
              <a:rPr lang="pt-PT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Picasso</a:t>
            </a:r>
            <a:endParaRPr lang="pt-PT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63268" y="298055"/>
            <a:ext cx="7812742" cy="1272143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2000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Básica Integrada de Angra do Heroísmo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pt-PT" sz="3600" b="1" dirty="0" smtClean="0">
                <a:solidFill>
                  <a:srgbClr val="FF000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TECNOLÓGICA</a:t>
            </a:r>
            <a:endParaRPr lang="pt-PT" sz="3600" dirty="0">
              <a:solidFill>
                <a:srgbClr val="0070C0"/>
              </a:solidFill>
              <a:effectLst/>
              <a:latin typeface="Mistral" panose="030907020304070204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53354" y="3209708"/>
            <a:ext cx="1597871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endParaRPr lang="pt-PT" sz="40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42560" y="6019801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7128" y="1769087"/>
            <a:ext cx="9528277" cy="29700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sz="18700" b="1" dirty="0" smtClean="0">
                <a:solidFill>
                  <a:schemeClr val="bg1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pt-PT" sz="187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Maios </a:t>
            </a:r>
            <a:r>
              <a:rPr lang="pt-PT" sz="54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Turma: 5º4</a:t>
            </a:r>
            <a:endParaRPr lang="pt-PT" sz="54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23760" y="1841089"/>
            <a:ext cx="215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E@D</a:t>
            </a:r>
          </a:p>
        </p:txBody>
      </p:sp>
    </p:spTree>
    <p:extLst>
      <p:ext uri="{BB962C8B-B14F-4D97-AF65-F5344CB8AC3E}">
        <p14:creationId xmlns:p14="http://schemas.microsoft.com/office/powerpoint/2010/main" val="165663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20"/>
                            </p:stCondLst>
                            <p:childTnLst>
                              <p:par>
                                <p:cTn id="70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8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8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12" grpId="0" animBg="1"/>
      <p:bldP spid="2" grpId="0" autoUpdateAnimBg="0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5" b="15759"/>
          <a:stretch/>
        </p:blipFill>
        <p:spPr>
          <a:xfrm rot="5400000">
            <a:off x="6595929" y="1461451"/>
            <a:ext cx="5671784" cy="382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8572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9" r="72820" b="21292"/>
          <a:stretch/>
        </p:blipFill>
        <p:spPr>
          <a:xfrm rot="5400000">
            <a:off x="503050" y="1274675"/>
            <a:ext cx="3967233" cy="3699612"/>
          </a:xfrm>
          <a:prstGeom prst="roundRect">
            <a:avLst>
              <a:gd name="adj" fmla="val 8594"/>
            </a:avLst>
          </a:prstGeom>
          <a:solidFill>
            <a:srgbClr val="C00000"/>
          </a:solidFill>
          <a:ln w="793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34544" r="43901" b="34835"/>
          <a:stretch/>
        </p:blipFill>
        <p:spPr>
          <a:xfrm rot="12660025">
            <a:off x="3737896" y="3516388"/>
            <a:ext cx="2013214" cy="2515265"/>
          </a:xfrm>
          <a:prstGeom prst="roundRect">
            <a:avLst>
              <a:gd name="adj" fmla="val 16667"/>
            </a:avLst>
          </a:prstGeom>
          <a:ln w="8572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4848427" y="182880"/>
            <a:ext cx="2064437" cy="942309"/>
          </a:xfrm>
          <a:prstGeom prst="rect">
            <a:avLst/>
          </a:prstGeom>
          <a:solidFill>
            <a:schemeClr val="bg1"/>
          </a:solidFill>
          <a:ln w="666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78617" y="539204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Martim Pereira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5°4</a:t>
            </a:r>
            <a:endParaRPr lang="pt-PT" b="1" dirty="0"/>
          </a:p>
        </p:txBody>
      </p:sp>
      <p:sp>
        <p:nvSpPr>
          <p:cNvPr id="9" name="Retângulo 8"/>
          <p:cNvSpPr/>
          <p:nvPr/>
        </p:nvSpPr>
        <p:spPr>
          <a:xfrm>
            <a:off x="9145347" y="6370463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Martim Pereira 5°4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39589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1" presetClass="entr" presetSubtype="4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14" presetClass="entr" presetSubtype="5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67" presetID="21" presetClass="entr" presetSubtype="3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t="27980" r="32761" b="33121"/>
          <a:stretch/>
        </p:blipFill>
        <p:spPr bwMode="auto">
          <a:xfrm rot="16200000">
            <a:off x="2914540" y="2222408"/>
            <a:ext cx="3118845" cy="2420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/>
          <a:stretch/>
        </p:blipFill>
        <p:spPr bwMode="auto">
          <a:xfrm>
            <a:off x="480447" y="2650210"/>
            <a:ext cx="2568060" cy="234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480447" y="508000"/>
            <a:ext cx="4392000" cy="855555"/>
          </a:xfrm>
          <a:prstGeom prst="rect">
            <a:avLst/>
          </a:prstGeom>
          <a:solidFill>
            <a:schemeClr val="bg1"/>
          </a:solidFill>
          <a:ln w="793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4400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r>
              <a:rPr lang="pt-PT" sz="2000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PT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Recursos/Meios</a:t>
            </a:r>
            <a:r>
              <a:rPr lang="pt-PT" sz="2400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PT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84508" y="5120756"/>
            <a:ext cx="1963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Ricardo Borba </a:t>
            </a:r>
            <a:r>
              <a:rPr lang="pt-PT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5°4</a:t>
            </a:r>
            <a:endParaRPr lang="pt-PT" sz="1600" b="1" dirty="0"/>
          </a:p>
        </p:txBody>
      </p:sp>
      <p:pic>
        <p:nvPicPr>
          <p:cNvPr id="8" name="Imagem 7" descr="Uma imagem com pessoa, sentado, interior, mulher&#10;&#10;Descrição gerada automaticament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20158" r="31754" b="1282"/>
          <a:stretch/>
        </p:blipFill>
        <p:spPr>
          <a:xfrm>
            <a:off x="5931330" y="1436911"/>
            <a:ext cx="2526866" cy="3555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t="23346" r="22853" b="13974"/>
          <a:stretch/>
        </p:blipFill>
        <p:spPr bwMode="auto">
          <a:xfrm>
            <a:off x="8705104" y="508000"/>
            <a:ext cx="3077029" cy="550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9553638" y="6187105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Ricardo Borba 5°4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45207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8000"/>
                            </p:stCondLst>
                            <p:childTnLst>
                              <p:par>
                                <p:cTn id="99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2618" y="1288472"/>
            <a:ext cx="11166764" cy="35329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Projeto </a:t>
            </a: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trabalho 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pelos professores, da </a:t>
            </a:r>
            <a:r>
              <a:rPr lang="pt-PT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pt-PT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lang="pt-PT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05400" y="6009826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3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0"/>
                            </p:stCondLst>
                            <p:childTnLst>
                              <p:par>
                                <p:cTn id="10" presetID="49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/>
          <p:cNvPicPr/>
          <p:nvPr/>
        </p:nvPicPr>
        <p:blipFill rotWithShape="1">
          <a:blip r:embed="rId3"/>
          <a:srcRect t="22311" r="11842"/>
          <a:stretch/>
        </p:blipFill>
        <p:spPr>
          <a:xfrm>
            <a:off x="7228562" y="1334127"/>
            <a:ext cx="4433785" cy="427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67"/>
          <p:cNvPicPr/>
          <p:nvPr/>
        </p:nvPicPr>
        <p:blipFill rotWithShape="1">
          <a:blip r:embed="rId4"/>
          <a:srcRect r="6899"/>
          <a:stretch/>
        </p:blipFill>
        <p:spPr>
          <a:xfrm>
            <a:off x="2829168" y="1306644"/>
            <a:ext cx="4069979" cy="427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3750737" y="371263"/>
            <a:ext cx="6430779" cy="5196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2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– 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“Estudo em casa em tempos da Covid 19”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34534" y="5791628"/>
            <a:ext cx="21932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Gonçalo Ávila  5º4</a:t>
            </a:r>
            <a:endParaRPr lang="pt-PT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33"/>
          <p:cNvPicPr/>
          <p:nvPr/>
        </p:nvPicPr>
        <p:blipFill rotWithShape="1">
          <a:blip r:embed="rId5"/>
          <a:srcRect l="13528" t="8186" r="16411" b="6172"/>
          <a:stretch/>
        </p:blipFill>
        <p:spPr>
          <a:xfrm>
            <a:off x="326180" y="2133600"/>
            <a:ext cx="2173573" cy="2618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tângulo 17"/>
          <p:cNvSpPr/>
          <p:nvPr/>
        </p:nvSpPr>
        <p:spPr>
          <a:xfrm>
            <a:off x="9445454" y="5705702"/>
            <a:ext cx="21932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Gonçalo Ávila  5º4</a:t>
            </a:r>
          </a:p>
        </p:txBody>
      </p:sp>
    </p:spTree>
    <p:extLst>
      <p:ext uri="{BB962C8B-B14F-4D97-AF65-F5344CB8AC3E}">
        <p14:creationId xmlns:p14="http://schemas.microsoft.com/office/powerpoint/2010/main" val="375436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400"/>
                            </p:stCondLst>
                            <p:childTnLst>
                              <p:par>
                                <p:cTn id="38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400"/>
                            </p:stCondLst>
                            <p:childTnLst>
                              <p:par>
                                <p:cTn id="42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400"/>
                            </p:stCondLst>
                            <p:childTnLst>
                              <p:par>
                                <p:cTn id="45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400"/>
                            </p:stCondLst>
                            <p:childTnLst>
                              <p:par>
                                <p:cTn id="51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400"/>
                            </p:stCondLst>
                            <p:childTnLst>
                              <p:par>
                                <p:cTn id="55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400"/>
                            </p:stCondLst>
                            <p:childTnLst>
                              <p:par>
                                <p:cTn id="58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3199" y="217275"/>
            <a:ext cx="6503856" cy="93871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- </a:t>
            </a:r>
            <a:r>
              <a:rPr lang="pt-PT" sz="2400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“Pescador -  S. Mateus”</a:t>
            </a:r>
            <a:endParaRPr lang="pt-PT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820799" y="5773237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João Machado 5º4</a:t>
            </a:r>
            <a:endParaRPr lang="pt-PT" sz="16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Imagem 12" descr="Uma imagem com pessoa, interior, sentado, criança&#10;&#10;Descrição gerada automaticamen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 t="28663" r="22753" b="12304"/>
          <a:stretch/>
        </p:blipFill>
        <p:spPr>
          <a:xfrm>
            <a:off x="3759810" y="1280479"/>
            <a:ext cx="3185947" cy="2273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agem 13" descr="Uma imagem com sentado, pequeno, edifício, mesa&#10;&#10;Descrição gerada automaticament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8" r="19338" b="38478"/>
          <a:stretch/>
        </p:blipFill>
        <p:spPr>
          <a:xfrm>
            <a:off x="7554180" y="0"/>
            <a:ext cx="4045607" cy="560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em 7" descr="Uma imagem com pessoa, armário, interior, cozinha&#10;&#10;Descrição gerada automaticament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50251"/>
          <a:stretch/>
        </p:blipFill>
        <p:spPr bwMode="auto">
          <a:xfrm>
            <a:off x="733199" y="2650210"/>
            <a:ext cx="1917914" cy="180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2054" y="1521242"/>
            <a:ext cx="2249334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Recursos/Meios</a:t>
            </a:r>
            <a:endParaRPr lang="pt-PT" b="1" dirty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7346" y="4845331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João Machado 5º4</a:t>
            </a:r>
          </a:p>
        </p:txBody>
      </p:sp>
      <p:pic>
        <p:nvPicPr>
          <p:cNvPr id="11" name="Imagem 10" descr="Uma imagem com interior, pessoa, sentado, criança&#10;&#10;Descrição gerada automaticament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r="11289"/>
          <a:stretch/>
        </p:blipFill>
        <p:spPr>
          <a:xfrm>
            <a:off x="2968238" y="3754677"/>
            <a:ext cx="3621370" cy="2619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672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  <p:sndAc>
          <p:stSnd>
            <p:snd r:embed="rId3" name="applause.wav"/>
          </p:stSnd>
        </p:sndAc>
      </p:transition>
    </mc:Choice>
    <mc:Fallback xmlns="">
      <p:transition spd="slow" advTm="2000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73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6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31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3.33333E-6 L -4.16667E-7 -0.07222 " pathEditMode="relative" rAng="0" ptsTypes="AA">
                                      <p:cBhvr>
                                        <p:cTn id="1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68663" y="239362"/>
            <a:ext cx="6214821" cy="104855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5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r>
              <a:rPr lang="pt-PT" sz="4400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PT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Recursos/Meios</a:t>
            </a:r>
            <a:r>
              <a:rPr lang="pt-PT" sz="5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pt-PT" sz="5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m interior, sentado, sala, lâmpada&#10;&#10;Descrição gerad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20591"/>
          <a:stretch/>
        </p:blipFill>
        <p:spPr>
          <a:xfrm>
            <a:off x="809089" y="1373631"/>
            <a:ext cx="2027380" cy="426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m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5250" r="33677" b="-4010"/>
          <a:stretch/>
        </p:blipFill>
        <p:spPr>
          <a:xfrm>
            <a:off x="3822583" y="1208086"/>
            <a:ext cx="3058663" cy="4882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3971" r="35462"/>
          <a:stretch/>
        </p:blipFill>
        <p:spPr>
          <a:xfrm>
            <a:off x="8194845" y="916430"/>
            <a:ext cx="3180910" cy="517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809089" y="5721499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Leonor 5°4</a:t>
            </a:r>
            <a:endParaRPr lang="pt-PT" b="1" dirty="0"/>
          </a:p>
        </p:txBody>
      </p:sp>
      <p:sp>
        <p:nvSpPr>
          <p:cNvPr id="9" name="Retângulo 8"/>
          <p:cNvSpPr/>
          <p:nvPr/>
        </p:nvSpPr>
        <p:spPr>
          <a:xfrm>
            <a:off x="9283484" y="6130748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Leonor 5°4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97383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800"/>
                            </p:stCondLst>
                            <p:childTnLst>
                              <p:par>
                                <p:cTn id="39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800"/>
                            </p:stCondLst>
                            <p:childTnLst>
                              <p:par>
                                <p:cTn id="51" presetID="6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800"/>
                            </p:stCondLst>
                            <p:childTnLst>
                              <p:par>
                                <p:cTn id="5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800"/>
                            </p:stCondLst>
                            <p:childTnLst>
                              <p:par>
                                <p:cTn id="72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800"/>
                            </p:stCondLst>
                            <p:childTnLst>
                              <p:par>
                                <p:cTn id="76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interior, pessoa, preto, sentado&#10;&#10;Descrição gerad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28537" b="3508"/>
          <a:stretch/>
        </p:blipFill>
        <p:spPr>
          <a:xfrm>
            <a:off x="7977227" y="-578035"/>
            <a:ext cx="3401296" cy="6486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Retângulo 12"/>
          <p:cNvSpPr/>
          <p:nvPr/>
        </p:nvSpPr>
        <p:spPr>
          <a:xfrm>
            <a:off x="9129413" y="6035040"/>
            <a:ext cx="1522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Leonor 5°4</a:t>
            </a:r>
            <a:endParaRPr lang="pt-PT" b="1" dirty="0"/>
          </a:p>
        </p:txBody>
      </p:sp>
      <p:sp>
        <p:nvSpPr>
          <p:cNvPr id="2" name="Retângulo 1"/>
          <p:cNvSpPr/>
          <p:nvPr/>
        </p:nvSpPr>
        <p:spPr>
          <a:xfrm>
            <a:off x="1145111" y="5723760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Leonor 5°4</a:t>
            </a:r>
            <a:endParaRPr lang="pt-PT" b="1" dirty="0"/>
          </a:p>
        </p:txBody>
      </p:sp>
      <p:pic>
        <p:nvPicPr>
          <p:cNvPr id="12" name="Imagem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39530" r="53237" b="10329"/>
          <a:stretch/>
        </p:blipFill>
        <p:spPr bwMode="auto">
          <a:xfrm>
            <a:off x="5038041" y="1311850"/>
            <a:ext cx="199072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 descr="Uma imagem com pessoa, propriedade, olhar, jovem&#10;&#10;Descrição gerada automaticament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34143" r="17378" b="832"/>
          <a:stretch/>
        </p:blipFill>
        <p:spPr bwMode="auto">
          <a:xfrm>
            <a:off x="4294633" y="3948496"/>
            <a:ext cx="2181155" cy="1754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4"/>
          <a:stretch/>
        </p:blipFill>
        <p:spPr>
          <a:xfrm>
            <a:off x="1013848" y="2665195"/>
            <a:ext cx="2467064" cy="3038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4572001" y="232323"/>
            <a:ext cx="3807574" cy="78483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r>
              <a:rPr lang="pt-PT" sz="2800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PT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Recursos/Meios</a:t>
            </a:r>
            <a:r>
              <a:rPr lang="pt-PT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16049"/>
          <a:stretch/>
        </p:blipFill>
        <p:spPr>
          <a:xfrm>
            <a:off x="1704814" y="588936"/>
            <a:ext cx="1918726" cy="2076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876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0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6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93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7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8" y="1787724"/>
            <a:ext cx="2301799" cy="2923762"/>
          </a:xfrm>
          <a:prstGeom prst="roundRect">
            <a:avLst>
              <a:gd name="adj" fmla="val 16667"/>
            </a:avLst>
          </a:prstGeom>
          <a:ln w="9207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tângulo 1"/>
          <p:cNvSpPr/>
          <p:nvPr/>
        </p:nvSpPr>
        <p:spPr>
          <a:xfrm>
            <a:off x="4842483" y="477592"/>
            <a:ext cx="2201244" cy="83099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pt-PT" sz="48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 </a:t>
            </a:r>
            <a:endParaRPr lang="pt-PT" sz="4800" dirty="0"/>
          </a:p>
        </p:txBody>
      </p:sp>
      <p:pic>
        <p:nvPicPr>
          <p:cNvPr id="12" name="Imagem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0981" r="18749"/>
          <a:stretch/>
        </p:blipFill>
        <p:spPr>
          <a:xfrm>
            <a:off x="8105979" y="600264"/>
            <a:ext cx="3488788" cy="4940448"/>
          </a:xfrm>
          <a:prstGeom prst="roundRect">
            <a:avLst>
              <a:gd name="adj" fmla="val 16667"/>
            </a:avLst>
          </a:prstGeom>
          <a:ln w="9207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Imagem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2"/>
          <a:stretch/>
        </p:blipFill>
        <p:spPr>
          <a:xfrm>
            <a:off x="3794123" y="1308589"/>
            <a:ext cx="3249604" cy="4232123"/>
          </a:xfrm>
          <a:prstGeom prst="roundRect">
            <a:avLst>
              <a:gd name="adj" fmla="val 16667"/>
            </a:avLst>
          </a:prstGeom>
          <a:ln w="9207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tângulo 8"/>
          <p:cNvSpPr/>
          <p:nvPr/>
        </p:nvSpPr>
        <p:spPr>
          <a:xfrm>
            <a:off x="607956" y="4946494"/>
            <a:ext cx="2123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Martim Nunes5°4</a:t>
            </a:r>
            <a:endParaRPr lang="pt-PT" b="1" dirty="0"/>
          </a:p>
        </p:txBody>
      </p:sp>
      <p:sp>
        <p:nvSpPr>
          <p:cNvPr id="3" name="Retângulo 2"/>
          <p:cNvSpPr/>
          <p:nvPr/>
        </p:nvSpPr>
        <p:spPr>
          <a:xfrm>
            <a:off x="8820283" y="5725914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Martim Nunes5°4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13992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3.7037E-7 L -2.08333E-7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00"/>
                            </p:stCondLst>
                            <p:childTnLst>
                              <p:par>
                                <p:cTn id="42" presetID="21" presetClass="exit" presetSubtype="3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600"/>
                            </p:stCondLst>
                            <p:childTnLst>
                              <p:par>
                                <p:cTn id="46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600"/>
                            </p:stCondLst>
                            <p:childTnLst>
                              <p:par>
                                <p:cTn id="52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69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600"/>
                            </p:stCondLst>
                            <p:childTnLst>
                              <p:par>
                                <p:cTn id="75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600"/>
                            </p:stCondLst>
                            <p:childTnLst>
                              <p:par>
                                <p:cTn id="79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interior, cama, saco, sentado&#10;&#10;Descrição gerad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/>
          <a:stretch/>
        </p:blipFill>
        <p:spPr>
          <a:xfrm>
            <a:off x="1157312" y="3889200"/>
            <a:ext cx="2572719" cy="1922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Uma imagem com pessoa, sentado, mesa, interior&#10;&#10;Descrição gerada automaticamen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6" r="10096"/>
          <a:stretch/>
        </p:blipFill>
        <p:spPr>
          <a:xfrm>
            <a:off x="4961693" y="1713946"/>
            <a:ext cx="2522008" cy="191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51587" r="25554"/>
          <a:stretch/>
        </p:blipFill>
        <p:spPr>
          <a:xfrm>
            <a:off x="8582168" y="3822585"/>
            <a:ext cx="2427647" cy="205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 descr="Uma imagem com pessoa, interior, sentado, rapariga&#10;&#10;Descrição gerada automaticament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8" r="22794" b="14331"/>
          <a:stretch/>
        </p:blipFill>
        <p:spPr>
          <a:xfrm>
            <a:off x="4924224" y="3879680"/>
            <a:ext cx="2559477" cy="194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3596731" y="277339"/>
            <a:ext cx="5251932" cy="113107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5400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r>
              <a:rPr lang="pt-PT" sz="3200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PT" sz="4400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Recursos/Meios</a:t>
            </a:r>
            <a:r>
              <a:rPr lang="pt-PT" sz="2800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400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PT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359898" y="603709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Jordana 5°4</a:t>
            </a:r>
            <a:endParaRPr lang="pt-PT" b="1" dirty="0"/>
          </a:p>
        </p:txBody>
      </p:sp>
      <p:sp>
        <p:nvSpPr>
          <p:cNvPr id="7" name="Retângulo 6"/>
          <p:cNvSpPr/>
          <p:nvPr/>
        </p:nvSpPr>
        <p:spPr>
          <a:xfrm>
            <a:off x="2100809" y="603709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Jordana 5°4</a:t>
            </a:r>
            <a:endParaRPr lang="pt-PT" b="1" dirty="0"/>
          </a:p>
        </p:txBody>
      </p:sp>
      <p:pic>
        <p:nvPicPr>
          <p:cNvPr id="12" name="Imagem 11" descr="Uma imagem com pessoa, interior, sentado, rapariga&#10;&#10;Descrição gerada automaticament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0" r="31736"/>
          <a:stretch/>
        </p:blipFill>
        <p:spPr>
          <a:xfrm>
            <a:off x="8546065" y="1553888"/>
            <a:ext cx="2463750" cy="205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 descr="Uma imagem com interior, sentado, desarrumado, deitado&#10;&#10;Descrição gerada automaticament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 r="24531"/>
          <a:stretch/>
        </p:blipFill>
        <p:spPr>
          <a:xfrm>
            <a:off x="1233830" y="1617119"/>
            <a:ext cx="2434747" cy="192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866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00"/>
                            </p:stCondLst>
                            <p:childTnLst>
                              <p:par>
                                <p:cTn id="56" presetID="21" presetClass="entr" presetSubtype="3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900"/>
                            </p:stCondLst>
                            <p:childTnLst>
                              <p:par>
                                <p:cTn id="60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900"/>
                            </p:stCondLst>
                            <p:childTnLst>
                              <p:par>
                                <p:cTn id="64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900"/>
                            </p:stCondLst>
                            <p:childTnLst>
                              <p:par>
                                <p:cTn id="68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900"/>
                            </p:stCondLst>
                            <p:childTnLst>
                              <p:par>
                                <p:cTn id="72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900"/>
                            </p:stCondLst>
                            <p:childTnLst>
                              <p:par>
                                <p:cTn id="78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30855" y="446188"/>
            <a:ext cx="2558413" cy="93871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44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m amarelo, brinquedo, interior, boneco&#10;&#10;Descrição gerad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8273"/>
          <a:stretch/>
        </p:blipFill>
        <p:spPr>
          <a:xfrm>
            <a:off x="8246053" y="446188"/>
            <a:ext cx="3338946" cy="558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20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 descr="Uma imagem com pessoa, interior, sentado, criança&#10;&#10;Descrição gerada automaticamen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20817" r="13968" b="15142"/>
          <a:stretch/>
        </p:blipFill>
        <p:spPr>
          <a:xfrm>
            <a:off x="378047" y="3321297"/>
            <a:ext cx="2547239" cy="270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Uma imagem com pessoa, interior, sentado, mesa&#10;&#10;Descrição gerada automaticament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7" r="35231"/>
          <a:stretch/>
        </p:blipFill>
        <p:spPr>
          <a:xfrm>
            <a:off x="5818837" y="3436395"/>
            <a:ext cx="1979502" cy="265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Uma imagem com pessoa, interior, sentado, criança&#10;&#10;Descrição gerada automaticament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t="38944" r="28500" b="10805"/>
          <a:stretch/>
        </p:blipFill>
        <p:spPr>
          <a:xfrm>
            <a:off x="3373001" y="3476033"/>
            <a:ext cx="1998123" cy="2572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Uma imagem com pessoa, interior, sentado, mulher&#10;&#10;Descrição gerada automaticament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2" r="27833"/>
          <a:stretch/>
        </p:blipFill>
        <p:spPr>
          <a:xfrm>
            <a:off x="378047" y="697424"/>
            <a:ext cx="2573520" cy="2342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ângulo 7"/>
          <p:cNvSpPr/>
          <p:nvPr/>
        </p:nvSpPr>
        <p:spPr>
          <a:xfrm>
            <a:off x="9915526" y="6306006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Jordana 5°4</a:t>
            </a:r>
            <a:endParaRPr lang="pt-PT" b="1" dirty="0"/>
          </a:p>
        </p:txBody>
      </p:sp>
      <p:sp>
        <p:nvSpPr>
          <p:cNvPr id="9" name="Retângulo 8"/>
          <p:cNvSpPr/>
          <p:nvPr/>
        </p:nvSpPr>
        <p:spPr>
          <a:xfrm>
            <a:off x="1225490" y="6123785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Jordana 5°4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04465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4" presetClass="entr" presetSubtype="5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1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Cliente\Desktop\maio-JoséPedro\20200426_1229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25748" r="5991" b="27726"/>
          <a:stretch/>
        </p:blipFill>
        <p:spPr bwMode="auto">
          <a:xfrm rot="5400000">
            <a:off x="6917578" y="1426153"/>
            <a:ext cx="5791203" cy="369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 descr="C:\Users\Cliente\Desktop\maio-JoséPedro\20200426_1234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/>
          <a:stretch/>
        </p:blipFill>
        <p:spPr bwMode="auto">
          <a:xfrm>
            <a:off x="4175243" y="900502"/>
            <a:ext cx="3114740" cy="4742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8"/>
          <p:cNvSpPr/>
          <p:nvPr/>
        </p:nvSpPr>
        <p:spPr>
          <a:xfrm>
            <a:off x="738754" y="431142"/>
            <a:ext cx="2701605" cy="93871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endParaRPr lang="pt-PT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12138" y="5488631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José </a:t>
            </a:r>
            <a:r>
              <a:rPr lang="pt-PT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5°4</a:t>
            </a:r>
            <a:endParaRPr lang="pt-PT" sz="2000" b="1" dirty="0"/>
          </a:p>
        </p:txBody>
      </p:sp>
      <p:sp>
        <p:nvSpPr>
          <p:cNvPr id="11" name="Retângulo 10"/>
          <p:cNvSpPr/>
          <p:nvPr/>
        </p:nvSpPr>
        <p:spPr>
          <a:xfrm>
            <a:off x="10373273" y="6273125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José 5°4</a:t>
            </a:r>
            <a:endParaRPr lang="pt-PT" b="1" dirty="0"/>
          </a:p>
        </p:txBody>
      </p:sp>
      <p:pic>
        <p:nvPicPr>
          <p:cNvPr id="8" name="Imagem 7" descr="C:\Users\Cliente\Desktop\maio-JoséPedro\20200426_1229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34463" r="59594" b="32812"/>
          <a:stretch/>
        </p:blipFill>
        <p:spPr bwMode="auto">
          <a:xfrm rot="5400000">
            <a:off x="432161" y="1967048"/>
            <a:ext cx="3188214" cy="3099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343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7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uild="allAtOnce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137</Words>
  <Application>Microsoft Office PowerPoint</Application>
  <PresentationFormat>Ecrã Panorâmico</PresentationFormat>
  <Paragraphs>45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Edwardian Script ITC</vt:lpstr>
      <vt:lpstr>Mistral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 do Windows</dc:creator>
  <cp:lastModifiedBy>Utilizador do Windows</cp:lastModifiedBy>
  <cp:revision>201</cp:revision>
  <dcterms:created xsi:type="dcterms:W3CDTF">2020-04-25T21:26:45Z</dcterms:created>
  <dcterms:modified xsi:type="dcterms:W3CDTF">2020-05-20T13:52:17Z</dcterms:modified>
</cp:coreProperties>
</file>