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78" r:id="rId3"/>
    <p:sldId id="267" r:id="rId4"/>
    <p:sldId id="266" r:id="rId5"/>
    <p:sldId id="268" r:id="rId6"/>
    <p:sldId id="274" r:id="rId7"/>
    <p:sldId id="270" r:id="rId8"/>
    <p:sldId id="269" r:id="rId9"/>
    <p:sldId id="277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C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1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11D83-96CA-49A9-8D90-17F8EC2051DB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0284-2577-47F9-A546-4EC1A46E84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0284-2577-47F9-A546-4EC1A46E84B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420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77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8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740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75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5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09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52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2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194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18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304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1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3" name="applause.wav"/>
          </p:stSnd>
        </p:sndAc>
      </p:transition>
    </mc:Choice>
    <mc:Fallback xmlns="">
      <p:transition spd="slow" advClick="0" advTm="2000">
        <p:fade/>
        <p:sndAc>
          <p:stSnd>
            <p:snd r:embed="rId14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0800000" flipV="1">
            <a:off x="-443711" y="4871274"/>
            <a:ext cx="12192000" cy="984885"/>
          </a:xfrm>
          <a:prstGeom prst="rect">
            <a:avLst/>
          </a:prstGeom>
          <a:ln w="76200" cmpd="sng">
            <a:noFill/>
          </a:ln>
        </p:spPr>
        <p:txBody>
          <a:bodyPr wrap="square">
            <a:spAutoFit/>
          </a:bodyPr>
          <a:lstStyle/>
          <a:p>
            <a:pPr algn="r" defTabSz="268288">
              <a:spcAft>
                <a:spcPts val="0"/>
              </a:spcAft>
            </a:pP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</a:t>
            </a:r>
            <a:r>
              <a:rPr lang="pt-PT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3200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E</a:t>
            </a:r>
            <a:r>
              <a:rPr lang="pt-PT" sz="4000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m </a:t>
            </a:r>
            <a:r>
              <a:rPr lang="pt-PT" sz="4000" dirty="0" smtClean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arte</a:t>
            </a:r>
            <a:r>
              <a:rPr lang="pt-PT" sz="4000" dirty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procurar não significa nada. O que importa é encontrar</a:t>
            </a:r>
            <a:r>
              <a:rPr lang="pt-PT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pt-PT" b="1" dirty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	                                                                                                                                                                                     </a:t>
            </a:r>
            <a:r>
              <a:rPr lang="pt-PT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        </a:t>
            </a:r>
            <a:r>
              <a:rPr lang="pt-PT" dirty="0" smtClean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Pablo </a:t>
            </a:r>
            <a:r>
              <a:rPr lang="pt-PT" dirty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Picasso</a:t>
            </a:r>
            <a:endParaRPr lang="pt-PT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63268" y="298055"/>
            <a:ext cx="7812742" cy="127214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2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Básica Integrada de Angra do Heroísmo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t-PT" sz="3600" b="1" dirty="0" smtClean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TECNOLÓGICA</a:t>
            </a:r>
            <a:endParaRPr lang="pt-PT" sz="3600" dirty="0">
              <a:solidFill>
                <a:srgbClr val="0070C0"/>
              </a:solidFill>
              <a:effectLst/>
              <a:latin typeface="Mistral" panose="030907020304070204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53354" y="3209708"/>
            <a:ext cx="1597871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pt-PT" sz="40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42560" y="6019801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7128" y="1769087"/>
            <a:ext cx="9528277" cy="2970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18700" b="1" dirty="0" smtClean="0">
                <a:solidFill>
                  <a:schemeClr val="bg1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pt-PT" sz="187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Maios </a:t>
            </a:r>
            <a:r>
              <a:rPr lang="pt-PT" sz="54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Turma: 5º2</a:t>
            </a:r>
            <a:endParaRPr lang="pt-PT" sz="5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23760" y="1841089"/>
            <a:ext cx="215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E@D</a:t>
            </a:r>
          </a:p>
        </p:txBody>
      </p:sp>
    </p:spTree>
    <p:extLst>
      <p:ext uri="{BB962C8B-B14F-4D97-AF65-F5344CB8AC3E}">
        <p14:creationId xmlns:p14="http://schemas.microsoft.com/office/powerpoint/2010/main" val="165663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3" name="applause.wav"/>
          </p:stSnd>
        </p:sndAc>
      </p:transition>
    </mc:Choice>
    <mc:Fallback xmlns="">
      <p:transition spd="slow" advClick="0" advTm="2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20"/>
                            </p:stCondLst>
                            <p:childTnLst>
                              <p:par>
                                <p:cTn id="70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8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8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2" grpId="0" animBg="1"/>
      <p:bldP spid="2" grpId="0" autoUpdateAnimBg="0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5629538_162065528578579_818975144369192960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16860" y="1355371"/>
            <a:ext cx="5248419" cy="492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m 2" descr="95779493_2410934662464760_342673600209643110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854283"/>
            <a:ext cx="5069310" cy="492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9382384" y="5837415"/>
            <a:ext cx="1391086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Pedro 5º2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39159" y="157385"/>
            <a:ext cx="2522131" cy="82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8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94668" y="5837415"/>
            <a:ext cx="139108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Pedro 5º2</a:t>
            </a:r>
          </a:p>
        </p:txBody>
      </p:sp>
      <p:pic>
        <p:nvPicPr>
          <p:cNvPr id="7" name="Imagem 6" descr="96128997_647314686122844_3300248618228776960_n.jpg"/>
          <p:cNvPicPr/>
          <p:nvPr/>
        </p:nvPicPr>
        <p:blipFill rotWithShape="1">
          <a:blip r:embed="rId5" cstate="print"/>
          <a:srcRect l="7980" t="53787" r="9312" b="16091"/>
          <a:stretch/>
        </p:blipFill>
        <p:spPr>
          <a:xfrm>
            <a:off x="254101" y="791777"/>
            <a:ext cx="1729698" cy="2090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302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622661" y="20205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</a:rPr>
              <a:t>esboço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543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9097" r="54085" b="3333"/>
          <a:stretch/>
        </p:blipFill>
        <p:spPr>
          <a:xfrm rot="5400000">
            <a:off x="3409541" y="2009628"/>
            <a:ext cx="3458419" cy="353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3927170" y="656998"/>
            <a:ext cx="2423159" cy="94230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2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endParaRPr lang="pt-PT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16544" y="5322011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Diogo  5°2</a:t>
            </a:r>
            <a:endParaRPr lang="pt-PT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9097" r="47861" b="3333"/>
          <a:stretch/>
        </p:blipFill>
        <p:spPr>
          <a:xfrm rot="5400000">
            <a:off x="7388077" y="1875430"/>
            <a:ext cx="4114729" cy="380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ângulo 12"/>
          <p:cNvSpPr/>
          <p:nvPr/>
        </p:nvSpPr>
        <p:spPr>
          <a:xfrm>
            <a:off x="10031092" y="6008635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Diogo  5°2</a:t>
            </a:r>
            <a:endParaRPr lang="pt-PT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t="53016" r="21000" b="8471"/>
          <a:stretch/>
        </p:blipFill>
        <p:spPr>
          <a:xfrm rot="5400000">
            <a:off x="198697" y="2956086"/>
            <a:ext cx="2795314" cy="164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/>
          <p:cNvSpPr/>
          <p:nvPr/>
        </p:nvSpPr>
        <p:spPr>
          <a:xfrm>
            <a:off x="1100064" y="180623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esboço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087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51999" y="180533"/>
            <a:ext cx="2938071" cy="93871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20129" r="39690" b="63240"/>
          <a:stretch/>
        </p:blipFill>
        <p:spPr>
          <a:xfrm>
            <a:off x="596135" y="1650028"/>
            <a:ext cx="3011811" cy="2464772"/>
          </a:xfrm>
          <a:prstGeom prst="roundRect">
            <a:avLst>
              <a:gd name="adj" fmla="val 16667"/>
            </a:avLst>
          </a:prstGeom>
          <a:ln w="82550" cmpd="sng">
            <a:solidFill>
              <a:srgbClr val="FF0000">
                <a:alpha val="87000"/>
              </a:srgb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18255" r="28858" b="8411"/>
          <a:stretch/>
        </p:blipFill>
        <p:spPr>
          <a:xfrm>
            <a:off x="7805632" y="237909"/>
            <a:ext cx="3376457" cy="5531195"/>
          </a:xfrm>
          <a:prstGeom prst="roundRect">
            <a:avLst>
              <a:gd name="adj" fmla="val 16667"/>
            </a:avLst>
          </a:prstGeom>
          <a:ln w="12382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3" t="21826" r="34110" b="44673"/>
          <a:stretch/>
        </p:blipFill>
        <p:spPr>
          <a:xfrm>
            <a:off x="4007727" y="1019524"/>
            <a:ext cx="2782562" cy="4406545"/>
          </a:xfrm>
          <a:prstGeom prst="roundRect">
            <a:avLst>
              <a:gd name="adj" fmla="val 16667"/>
            </a:avLst>
          </a:prstGeom>
          <a:ln w="1174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1075957" y="4263452"/>
            <a:ext cx="205216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João Botelho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5º2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467777" y="5981789"/>
            <a:ext cx="205216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João Botelho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5º2</a:t>
            </a:r>
          </a:p>
        </p:txBody>
      </p:sp>
    </p:spTree>
    <p:extLst>
      <p:ext uri="{BB962C8B-B14F-4D97-AF65-F5344CB8AC3E}">
        <p14:creationId xmlns:p14="http://schemas.microsoft.com/office/powerpoint/2010/main" val="23067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:\Users\acris\Downloads\84ba2356-9b0e-4710-be2a-d4ecee1c67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3" y="1665717"/>
            <a:ext cx="3447738" cy="423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93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3979910" y="307886"/>
            <a:ext cx="2201244" cy="83099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pt-PT" sz="48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 </a:t>
            </a:r>
            <a:endParaRPr lang="pt-PT" sz="4800" dirty="0"/>
          </a:p>
        </p:txBody>
      </p:sp>
      <p:pic>
        <p:nvPicPr>
          <p:cNvPr id="8" name="Imagem 7" descr="C:\Users\acris\Downloads\fadbf026-1902-4d18-ac8c-c1f96f4213b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9" r="7101" b="24598"/>
          <a:stretch/>
        </p:blipFill>
        <p:spPr bwMode="auto">
          <a:xfrm rot="16200000">
            <a:off x="102981" y="2732857"/>
            <a:ext cx="2997822" cy="2100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/>
          <p:cNvSpPr/>
          <p:nvPr/>
        </p:nvSpPr>
        <p:spPr>
          <a:xfrm>
            <a:off x="1069349" y="5381932"/>
            <a:ext cx="159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Joana 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5°2</a:t>
            </a:r>
            <a:endParaRPr lang="pt-PT" b="1" dirty="0"/>
          </a:p>
        </p:txBody>
      </p:sp>
      <p:sp>
        <p:nvSpPr>
          <p:cNvPr id="10" name="Retângulo 9"/>
          <p:cNvSpPr/>
          <p:nvPr/>
        </p:nvSpPr>
        <p:spPr>
          <a:xfrm>
            <a:off x="1069349" y="163065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Esboço </a:t>
            </a:r>
            <a:endParaRPr lang="pt-PT" b="1" dirty="0"/>
          </a:p>
        </p:txBody>
      </p:sp>
      <p:pic>
        <p:nvPicPr>
          <p:cNvPr id="13" name="Imagem 12" descr="C:\Users\acris\Downloads\c3b60f06-c73f-4083-8b94-4b9ca1c515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18985" r="11915"/>
          <a:stretch/>
        </p:blipFill>
        <p:spPr bwMode="auto">
          <a:xfrm>
            <a:off x="7508738" y="723385"/>
            <a:ext cx="4107305" cy="535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174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tângulo 14"/>
          <p:cNvSpPr/>
          <p:nvPr/>
        </p:nvSpPr>
        <p:spPr>
          <a:xfrm>
            <a:off x="10286833" y="6212386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Joana  5°2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3992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4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600"/>
                            </p:stCondLst>
                            <p:childTnLst>
                              <p:par>
                                <p:cTn id="60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6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600"/>
                            </p:stCondLst>
                            <p:childTnLst>
                              <p:par>
                                <p:cTn id="80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600"/>
                            </p:stCondLst>
                            <p:childTnLst>
                              <p:par>
                                <p:cTn id="8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600"/>
                            </p:stCondLst>
                            <p:childTnLst>
                              <p:par>
                                <p:cTn id="9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1724" y="1439335"/>
            <a:ext cx="6681943" cy="4470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016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6884233" y="196463"/>
            <a:ext cx="2377440" cy="784830"/>
          </a:xfrm>
          <a:prstGeom prst="rect">
            <a:avLst/>
          </a:prstGeom>
          <a:solidFill>
            <a:schemeClr val="bg1"/>
          </a:solidFill>
          <a:ln w="1016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sz="36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8289" r="37233" b="7121"/>
          <a:stretch/>
        </p:blipFill>
        <p:spPr>
          <a:xfrm rot="5400000">
            <a:off x="251877" y="1734598"/>
            <a:ext cx="4541460" cy="389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98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2002272" y="781238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Esboço</a:t>
            </a:r>
            <a:endParaRPr lang="pt-P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25177" y="6178822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Leonor 5º2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059868" y="599415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Leonor 5º2</a:t>
            </a:r>
          </a:p>
        </p:txBody>
      </p:sp>
    </p:spTree>
    <p:extLst>
      <p:ext uri="{BB962C8B-B14F-4D97-AF65-F5344CB8AC3E}">
        <p14:creationId xmlns:p14="http://schemas.microsoft.com/office/powerpoint/2010/main" val="179905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82059" y="314793"/>
            <a:ext cx="2113614" cy="78483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9622" y="1901463"/>
            <a:ext cx="4314259" cy="315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016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1" t="60480" r="19084"/>
          <a:stretch/>
        </p:blipFill>
        <p:spPr>
          <a:xfrm rot="5400000">
            <a:off x="487240" y="2011483"/>
            <a:ext cx="4092312" cy="315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/>
          <p:cNvSpPr/>
          <p:nvPr/>
        </p:nvSpPr>
        <p:spPr>
          <a:xfrm>
            <a:off x="2123455" y="574640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Leonardo 5°2</a:t>
            </a:r>
            <a:endParaRPr lang="pt-PT" b="1" dirty="0"/>
          </a:p>
        </p:txBody>
      </p:sp>
      <p:sp>
        <p:nvSpPr>
          <p:cNvPr id="10" name="Retângulo 9"/>
          <p:cNvSpPr/>
          <p:nvPr/>
        </p:nvSpPr>
        <p:spPr>
          <a:xfrm>
            <a:off x="8793783" y="577135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Leonardo 5°2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4674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21" presetClass="entr" presetSubtype="3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81665" y="203589"/>
            <a:ext cx="2681779" cy="7848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65936" y="6220813"/>
            <a:ext cx="187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Roberto 5°2</a:t>
            </a:r>
            <a:endParaRPr lang="pt-PT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9" r="10850" b="-219"/>
          <a:stretch/>
        </p:blipFill>
        <p:spPr>
          <a:xfrm>
            <a:off x="907902" y="203589"/>
            <a:ext cx="3918932" cy="5817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9" r="10850" b="-219"/>
          <a:stretch/>
        </p:blipFill>
        <p:spPr>
          <a:xfrm>
            <a:off x="7015396" y="203589"/>
            <a:ext cx="3987383" cy="5817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8434519" y="6191323"/>
            <a:ext cx="187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Roberto 5°2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67599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2618" y="1288472"/>
            <a:ext cx="11166764" cy="35329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Projeto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trabalho 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pelos professores, da </a:t>
            </a:r>
            <a:r>
              <a:rPr lang="pt-PT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pt-PT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pt-PT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05400" y="6009826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49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00"/>
                            </p:stCondLst>
                            <p:childTnLst>
                              <p:par>
                                <p:cTn id="23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93</Words>
  <Application>Microsoft Office PowerPoint</Application>
  <PresentationFormat>Ecrã Panorâmico</PresentationFormat>
  <Paragraphs>39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Edwardian Script ITC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Windows</dc:creator>
  <cp:lastModifiedBy>Utilizador do Windows</cp:lastModifiedBy>
  <cp:revision>170</cp:revision>
  <dcterms:created xsi:type="dcterms:W3CDTF">2020-04-25T21:26:45Z</dcterms:created>
  <dcterms:modified xsi:type="dcterms:W3CDTF">2020-05-20T13:30:35Z</dcterms:modified>
</cp:coreProperties>
</file>