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7" r:id="rId3"/>
    <p:sldId id="278" r:id="rId4"/>
    <p:sldId id="268" r:id="rId5"/>
    <p:sldId id="266" r:id="rId6"/>
    <p:sldId id="269" r:id="rId7"/>
    <p:sldId id="274" r:id="rId8"/>
    <p:sldId id="279" r:id="rId9"/>
    <p:sldId id="277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CC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55" autoAdjust="0"/>
  </p:normalViewPr>
  <p:slideViewPr>
    <p:cSldViewPr snapToGrid="0">
      <p:cViewPr varScale="1">
        <p:scale>
          <a:sx n="52" d="100"/>
          <a:sy n="52" d="100"/>
        </p:scale>
        <p:origin x="3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DDE62-340B-4F69-AE26-7DFAD9424C4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838B4-7AA7-4098-AFD9-EDD00AB9EA1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98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38B4-7AA7-4098-AFD9-EDD00AB9EA1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1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38B4-7AA7-4098-AFD9-EDD00AB9EA1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899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477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80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740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751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75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09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52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62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194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18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304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9C2E-B544-4441-99BA-E1C7986C8750}" type="datetimeFigureOut">
              <a:rPr lang="pt-PT" smtClean="0"/>
              <a:t>20/05/2020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1082-B27B-4377-83EA-AEDA31BFCB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311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13" name="applause.wav"/>
          </p:stSnd>
        </p:sndAc>
      </p:transition>
    </mc:Choice>
    <mc:Fallback xmlns="">
      <p:transition spd="slow" advClick="0" advTm="2000">
        <p:fade/>
        <p:sndAc>
          <p:stSnd>
            <p:snd r:embed="rId14" name="applause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rot="10800000" flipV="1">
            <a:off x="121901" y="4662001"/>
            <a:ext cx="11758729" cy="984885"/>
          </a:xfrm>
          <a:prstGeom prst="rect">
            <a:avLst/>
          </a:prstGeom>
          <a:ln w="76200" cmpd="sng">
            <a:noFill/>
          </a:ln>
        </p:spPr>
        <p:txBody>
          <a:bodyPr wrap="square">
            <a:spAutoFit/>
          </a:bodyPr>
          <a:lstStyle/>
          <a:p>
            <a:pPr algn="r" defTabSz="268288">
              <a:spcAft>
                <a:spcPts val="0"/>
              </a:spcAft>
            </a:pPr>
            <a:r>
              <a:rPr lang="pt-PT" sz="3200" b="1" dirty="0" smtClean="0">
                <a:solidFill>
                  <a:srgbClr val="0070C0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</a:t>
            </a:r>
            <a:r>
              <a:rPr lang="pt-PT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PT" sz="3200" b="1" dirty="0" smtClean="0">
                <a:solidFill>
                  <a:schemeClr val="bg1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E</a:t>
            </a:r>
            <a:r>
              <a:rPr lang="pt-PT" sz="4000" b="1" dirty="0" smtClean="0">
                <a:solidFill>
                  <a:schemeClr val="bg1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m </a:t>
            </a:r>
            <a:r>
              <a:rPr lang="pt-PT" sz="4000" dirty="0" smtClean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arte</a:t>
            </a:r>
            <a:r>
              <a:rPr lang="pt-PT" sz="4000" dirty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, procurar não significa nada. O que importa é encontrar</a:t>
            </a:r>
            <a:r>
              <a:rPr lang="pt-PT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pt-PT" b="1" dirty="0">
                <a:solidFill>
                  <a:schemeClr val="bg1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	                                                                                                                                                                                     </a:t>
            </a:r>
            <a:r>
              <a:rPr lang="pt-PT" b="1" dirty="0" smtClean="0">
                <a:solidFill>
                  <a:schemeClr val="bg1"/>
                </a:solidFill>
                <a:latin typeface="Edwardian Script ITC" panose="030303020407070D0804" pitchFamily="66" charset="0"/>
                <a:ea typeface="Times New Roman" panose="02020603050405020304" pitchFamily="18" charset="0"/>
              </a:rPr>
              <a:t>         </a:t>
            </a:r>
            <a:r>
              <a:rPr lang="pt-PT" dirty="0" smtClean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Pablo </a:t>
            </a:r>
            <a:r>
              <a:rPr lang="pt-PT" dirty="0">
                <a:solidFill>
                  <a:schemeClr val="bg1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Picasso</a:t>
            </a:r>
            <a:endParaRPr lang="pt-PT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63268" y="298055"/>
            <a:ext cx="7812742" cy="1272143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2000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Básica Integrada de Angra do Heroísmo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pt-PT" sz="3600" b="1" dirty="0" smtClean="0">
                <a:solidFill>
                  <a:srgbClr val="FF000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PT" sz="3600" b="1" dirty="0" smtClean="0">
                <a:solidFill>
                  <a:srgbClr val="0070C0"/>
                </a:solidFill>
                <a:latin typeface="Mistral" panose="030907020304070204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TECNOLÓGICA</a:t>
            </a:r>
            <a:endParaRPr lang="pt-PT" sz="3600" dirty="0">
              <a:solidFill>
                <a:srgbClr val="0070C0"/>
              </a:solidFill>
              <a:effectLst/>
              <a:latin typeface="Mistral" panose="030907020304070204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53354" y="3209708"/>
            <a:ext cx="1597871" cy="804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pt-PT" sz="40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42560" y="6019801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7128" y="1769087"/>
            <a:ext cx="9528277" cy="2970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18700" b="1" dirty="0" smtClean="0">
                <a:solidFill>
                  <a:schemeClr val="bg1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 </a:t>
            </a:r>
            <a:r>
              <a:rPr lang="pt-PT" sz="187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Maios </a:t>
            </a:r>
            <a:r>
              <a:rPr lang="pt-PT" sz="5400" b="1" dirty="0" smtClean="0">
                <a:solidFill>
                  <a:srgbClr val="FF0000"/>
                </a:solidFill>
                <a:latin typeface="Mistral" panose="03090702030407020403" pitchFamily="66" charset="0"/>
                <a:cs typeface="Arial" panose="020B0604020202020204" pitchFamily="34" charset="0"/>
              </a:rPr>
              <a:t>Turma: 5º1</a:t>
            </a:r>
            <a:endParaRPr lang="pt-PT" sz="54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23760" y="1841089"/>
            <a:ext cx="2152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800" b="1" dirty="0" smtClean="0">
                <a:solidFill>
                  <a:srgbClr val="FF0000"/>
                </a:solidFill>
                <a:latin typeface="Mistral" panose="03090702030407020403" pitchFamily="66" charset="0"/>
              </a:rPr>
              <a:t>E@D</a:t>
            </a:r>
          </a:p>
        </p:txBody>
      </p:sp>
    </p:spTree>
    <p:extLst>
      <p:ext uri="{BB962C8B-B14F-4D97-AF65-F5344CB8AC3E}">
        <p14:creationId xmlns:p14="http://schemas.microsoft.com/office/powerpoint/2010/main" val="165663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20"/>
                            </p:stCondLst>
                            <p:childTnLst>
                              <p:par>
                                <p:cTn id="70" presetID="53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88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38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12" grpId="0" animBg="1"/>
      <p:bldP spid="2" grpId="0" autoUpdateAnimBg="0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689" r="1857"/>
          <a:stretch/>
        </p:blipFill>
        <p:spPr>
          <a:xfrm>
            <a:off x="652673" y="1968683"/>
            <a:ext cx="4951848" cy="3567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1917018" y="420624"/>
            <a:ext cx="2423159" cy="94230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2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endParaRPr lang="pt-PT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82814" y="5629133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Helena Dutra 5°1</a:t>
            </a:r>
            <a:endParaRPr lang="pt-PT" b="1" dirty="0"/>
          </a:p>
        </p:txBody>
      </p:sp>
      <p:pic>
        <p:nvPicPr>
          <p:cNvPr id="9" name="Imagem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31" r="464"/>
          <a:stretch/>
        </p:blipFill>
        <p:spPr>
          <a:xfrm>
            <a:off x="7370064" y="420624"/>
            <a:ext cx="3827590" cy="5577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/>
          <p:cNvSpPr/>
          <p:nvPr/>
        </p:nvSpPr>
        <p:spPr>
          <a:xfrm>
            <a:off x="9034381" y="6149054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Helena Dutra 5°1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30876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65288" y="280946"/>
            <a:ext cx="2522131" cy="1080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48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</a:p>
          <a:p>
            <a:pPr lvl="0" algn="ctr">
              <a:lnSpc>
                <a:spcPct val="125000"/>
              </a:lnSpc>
              <a:spcAft>
                <a:spcPts val="800"/>
              </a:spcAft>
            </a:pPr>
            <a:endParaRPr lang="pt-PT" sz="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m 6" descr="Contador de Gaivotas: maios do sul"/>
          <p:cNvPicPr/>
          <p:nvPr/>
        </p:nvPicPr>
        <p:blipFill rotWithShape="1">
          <a:blip r:embed="rId4"/>
          <a:srcRect l="25491" t="8230" r="15411"/>
          <a:stretch/>
        </p:blipFill>
        <p:spPr bwMode="auto">
          <a:xfrm>
            <a:off x="6299200" y="280946"/>
            <a:ext cx="5146289" cy="5209965"/>
          </a:xfrm>
          <a:prstGeom prst="roundRect">
            <a:avLst>
              <a:gd name="adj" fmla="val 16667"/>
            </a:avLst>
          </a:prstGeom>
          <a:ln w="101600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ângulo 5"/>
          <p:cNvSpPr/>
          <p:nvPr/>
        </p:nvSpPr>
        <p:spPr>
          <a:xfrm>
            <a:off x="2500786" y="5490911"/>
            <a:ext cx="1902380" cy="412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Francisco 5º1</a:t>
            </a:r>
            <a:endParaRPr lang="pt-PT" b="1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agem 7" descr="Contador de Gaivotas: maios do sul"/>
          <p:cNvPicPr/>
          <p:nvPr/>
        </p:nvPicPr>
        <p:blipFill rotWithShape="1">
          <a:blip r:embed="rId4"/>
          <a:srcRect l="46714" t="8230" r="17451" b="54987"/>
          <a:stretch/>
        </p:blipFill>
        <p:spPr bwMode="auto">
          <a:xfrm>
            <a:off x="886955" y="1552158"/>
            <a:ext cx="4077324" cy="3747541"/>
          </a:xfrm>
          <a:prstGeom prst="roundRect">
            <a:avLst>
              <a:gd name="adj" fmla="val 16667"/>
            </a:avLst>
          </a:prstGeom>
          <a:ln w="88900">
            <a:solidFill>
              <a:srgbClr val="FF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tângulo 8"/>
          <p:cNvSpPr/>
          <p:nvPr/>
        </p:nvSpPr>
        <p:spPr>
          <a:xfrm>
            <a:off x="8761288" y="5710202"/>
            <a:ext cx="190238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Francisco 5º1</a:t>
            </a:r>
          </a:p>
        </p:txBody>
      </p:sp>
    </p:spTree>
    <p:extLst>
      <p:ext uri="{BB962C8B-B14F-4D97-AF65-F5344CB8AC3E}">
        <p14:creationId xmlns:p14="http://schemas.microsoft.com/office/powerpoint/2010/main" val="375436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3" name="applause.wav"/>
          </p:stSnd>
        </p:sndAc>
      </p:transition>
    </mc:Choice>
    <mc:Fallback xmlns="">
      <p:transition spd="slow" advClick="0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1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4" presetClass="entr" presetSubtype="16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2"/>
          <a:stretch/>
        </p:blipFill>
        <p:spPr>
          <a:xfrm rot="5400000">
            <a:off x="637148" y="1509055"/>
            <a:ext cx="4136772" cy="3651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20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/>
          <p:cNvSpPr/>
          <p:nvPr/>
        </p:nvSpPr>
        <p:spPr>
          <a:xfrm>
            <a:off x="4717570" y="173860"/>
            <a:ext cx="2201244" cy="830997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pt-PT" sz="48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Maio </a:t>
            </a:r>
            <a:endParaRPr lang="pt-PT" sz="4800" dirty="0"/>
          </a:p>
        </p:txBody>
      </p:sp>
      <p:sp>
        <p:nvSpPr>
          <p:cNvPr id="9" name="Retângulo 8"/>
          <p:cNvSpPr/>
          <p:nvPr/>
        </p:nvSpPr>
        <p:spPr>
          <a:xfrm>
            <a:off x="2640315" y="5664905"/>
            <a:ext cx="2278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Margarida 5°1</a:t>
            </a:r>
            <a:endParaRPr lang="pt-PT" b="1" dirty="0">
              <a:latin typeface="Arial Black" panose="020B0A04020102020204" pitchFamily="34" charset="0"/>
            </a:endParaRPr>
          </a:p>
        </p:txBody>
      </p:sp>
      <p:pic>
        <p:nvPicPr>
          <p:cNvPr id="14" name="Imagem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t="3897" r="2433" b="24188"/>
          <a:stretch/>
        </p:blipFill>
        <p:spPr>
          <a:xfrm rot="5400000">
            <a:off x="6685855" y="1068258"/>
            <a:ext cx="5524455" cy="4119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/>
          <p:cNvSpPr/>
          <p:nvPr/>
        </p:nvSpPr>
        <p:spPr>
          <a:xfrm>
            <a:off x="9229147" y="6054617"/>
            <a:ext cx="2278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Margarida 5°1</a:t>
            </a:r>
            <a:endParaRPr lang="pt-PT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2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3" name="applause.wav"/>
          </p:stSnd>
        </p:sndAc>
      </p:transition>
    </mc:Choice>
    <mc:Fallback xmlns="">
      <p:transition spd="slow" advClick="0" advTm="2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00"/>
                            </p:stCondLst>
                            <p:childTnLst>
                              <p:par>
                                <p:cTn id="44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00"/>
                            </p:stCondLst>
                            <p:childTnLst>
                              <p:par>
                                <p:cTn id="50" presetID="45" presetClass="exit" presetSubtype="0" repeatCount="200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600"/>
                            </p:stCondLst>
                            <p:childTnLst>
                              <p:par>
                                <p:cTn id="56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00"/>
                            </p:stCondLst>
                            <p:childTnLst>
                              <p:par>
                                <p:cTn id="61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600"/>
                            </p:stCondLst>
                            <p:childTnLst>
                              <p:par>
                                <p:cTn id="78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11763" y="195523"/>
            <a:ext cx="2938071" cy="938719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PT" sz="44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6418" r="25757" b="-1"/>
          <a:stretch/>
        </p:blipFill>
        <p:spPr>
          <a:xfrm>
            <a:off x="924182" y="1439607"/>
            <a:ext cx="3492709" cy="379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1444152" y="5229714"/>
            <a:ext cx="286104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Gonçalo Marques 5º1</a:t>
            </a:r>
            <a:endParaRPr lang="pt-PT" b="1" dirty="0">
              <a:solidFill>
                <a:srgbClr val="0070C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6418" r="25757" b="-1"/>
          <a:stretch/>
        </p:blipFill>
        <p:spPr>
          <a:xfrm>
            <a:off x="7629148" y="1439607"/>
            <a:ext cx="3492709" cy="3790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/>
          <p:cNvSpPr/>
          <p:nvPr/>
        </p:nvSpPr>
        <p:spPr>
          <a:xfrm>
            <a:off x="8260817" y="5229714"/>
            <a:ext cx="286104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Gonçalo Marques 5º1</a:t>
            </a:r>
          </a:p>
        </p:txBody>
      </p:sp>
    </p:spTree>
    <p:extLst>
      <p:ext uri="{BB962C8B-B14F-4D97-AF65-F5344CB8AC3E}">
        <p14:creationId xmlns:p14="http://schemas.microsoft.com/office/powerpoint/2010/main" val="230672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5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1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200"/>
                            </p:stCondLst>
                            <p:childTnLst>
                              <p:par>
                                <p:cTn id="58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200"/>
                            </p:stCondLst>
                            <p:childTnLst>
                              <p:par>
                                <p:cTn id="75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200"/>
                            </p:stCondLst>
                            <p:childTnLst>
                              <p:par>
                                <p:cTn id="81" presetID="21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uild="allAtOnce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4" t="130" r="13274" b="54300"/>
          <a:stretch/>
        </p:blipFill>
        <p:spPr>
          <a:xfrm>
            <a:off x="964937" y="1280134"/>
            <a:ext cx="3895344" cy="438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302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1694917" y="203589"/>
            <a:ext cx="2681779" cy="7848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 smtClean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98802" y="5933144"/>
            <a:ext cx="187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Tiago 5°1</a:t>
            </a:r>
            <a:endParaRPr lang="pt-PT" b="1" dirty="0">
              <a:latin typeface="Arial Black" panose="020B0A040201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130" r="8415" b="-142"/>
          <a:stretch/>
        </p:blipFill>
        <p:spPr>
          <a:xfrm>
            <a:off x="7607809" y="400550"/>
            <a:ext cx="3584448" cy="5554324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1016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/>
          <p:cNvSpPr/>
          <p:nvPr/>
        </p:nvSpPr>
        <p:spPr>
          <a:xfrm>
            <a:off x="9537092" y="6302476"/>
            <a:ext cx="1371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Tiago 5°1</a:t>
            </a:r>
            <a:endParaRPr lang="pt-PT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9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5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5" t="7997" r="33642" b="66338"/>
          <a:stretch/>
        </p:blipFill>
        <p:spPr>
          <a:xfrm>
            <a:off x="1523055" y="2399576"/>
            <a:ext cx="3943244" cy="33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2442056" y="569639"/>
            <a:ext cx="2377440" cy="784830"/>
          </a:xfrm>
          <a:prstGeom prst="rect">
            <a:avLst/>
          </a:prstGeom>
          <a:solidFill>
            <a:schemeClr val="bg1"/>
          </a:solidFill>
          <a:ln w="1016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</a:pPr>
            <a:r>
              <a:rPr lang="pt-PT" sz="36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 </a:t>
            </a:r>
            <a:r>
              <a:rPr lang="pt-PT" sz="3600" b="1" dirty="0">
                <a:solidFill>
                  <a:srgbClr val="2E74B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PT"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05714" y="6049256"/>
            <a:ext cx="2614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Vitória Teixeira 5º1</a:t>
            </a:r>
            <a:endParaRPr lang="pt-PT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7651" r="8226" b="6839"/>
          <a:stretch/>
        </p:blipFill>
        <p:spPr>
          <a:xfrm>
            <a:off x="7355840" y="487524"/>
            <a:ext cx="4240213" cy="530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/>
          <p:cNvSpPr/>
          <p:nvPr/>
        </p:nvSpPr>
        <p:spPr>
          <a:xfrm>
            <a:off x="8762292" y="6049256"/>
            <a:ext cx="2614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Vitória Teixeira </a:t>
            </a:r>
            <a:r>
              <a:rPr lang="pt-PT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5º1</a:t>
            </a:r>
          </a:p>
        </p:txBody>
      </p:sp>
    </p:spTree>
    <p:extLst>
      <p:ext uri="{BB962C8B-B14F-4D97-AF65-F5344CB8AC3E}">
        <p14:creationId xmlns:p14="http://schemas.microsoft.com/office/powerpoint/2010/main" val="1799050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34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3.7037E-6 L 3.33333E-6 -0.07223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50"/>
                            </p:stCondLst>
                            <p:childTnLst>
                              <p:par>
                                <p:cTn id="56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50"/>
                            </p:stCondLst>
                            <p:childTnLst>
                              <p:par>
                                <p:cTn id="73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50"/>
                            </p:stCondLst>
                            <p:childTnLst>
                              <p:par>
                                <p:cTn id="90" presetID="16" presetClass="path" presetSubtype="0" repeatCount="3000" accel="50000" decel="1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09102 -0.03403 L 0.125 -0.125 L 0.15795 -0.03403 L 0.24896 3.7037E-6 L 0.15795 0.03402 L 0.125 0.125 L 0.09102 0.03402 L -4.79167E-6 3.7037E-6 Z " pathEditMode="relative" rAng="0" ptsTypes="AAAAAAAAA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53" y="541495"/>
            <a:ext cx="3934400" cy="5560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5" t="2103" r="13689" b="81590"/>
          <a:stretch/>
        </p:blipFill>
        <p:spPr>
          <a:xfrm>
            <a:off x="1076959" y="1721888"/>
            <a:ext cx="4849196" cy="414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079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/>
          <p:cNvSpPr/>
          <p:nvPr/>
        </p:nvSpPr>
        <p:spPr>
          <a:xfrm>
            <a:off x="8552511" y="6286790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Vasco Simões 5º1</a:t>
            </a:r>
            <a:endParaRPr lang="pt-PT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75348" y="283900"/>
            <a:ext cx="2852418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5400" b="1" dirty="0">
                <a:solidFill>
                  <a:srgbClr val="2E74B5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Maio</a:t>
            </a:r>
            <a:endParaRPr lang="pt-PT" sz="5400" dirty="0"/>
          </a:p>
        </p:txBody>
      </p:sp>
      <p:sp>
        <p:nvSpPr>
          <p:cNvPr id="6" name="Retângulo 5"/>
          <p:cNvSpPr/>
          <p:nvPr/>
        </p:nvSpPr>
        <p:spPr>
          <a:xfrm>
            <a:off x="3287993" y="6102124"/>
            <a:ext cx="243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Vasco Simões 5º1</a:t>
            </a:r>
            <a:endParaRPr lang="pt-PT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64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2000">
        <p15:prstTrans prst="curtains"/>
        <p:sndAc>
          <p:stSnd>
            <p:snd r:embed="rId2" name="applause.wav"/>
          </p:stSnd>
        </p:sndAc>
      </p:transition>
    </mc:Choice>
    <mc:Fallback>
      <p:transition spd="slow" advClick="0" advTm="2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6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1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2618" y="1288472"/>
            <a:ext cx="11166764" cy="35329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Projeto </a:t>
            </a: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trabalho 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pelos professores, da </a:t>
            </a:r>
            <a:r>
              <a:rPr lang="pt-PT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de:</a:t>
            </a: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PT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pt-PT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pt-PT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05400" y="6009826"/>
            <a:ext cx="1981200" cy="307777"/>
          </a:xfrm>
          <a:prstGeom prst="rect">
            <a:avLst/>
          </a:prstGeom>
          <a:solidFill>
            <a:srgbClr val="FBFBFB"/>
          </a:solidFill>
          <a:ln w="5715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2019/2020</a:t>
            </a:r>
            <a:endParaRPr lang="pt-PT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3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000">
        <p15:prstTrans prst="peelOff"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00"/>
                            </p:stCondLst>
                            <p:childTnLst>
                              <p:par>
                                <p:cTn id="10" presetID="49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400"/>
                            </p:stCondLst>
                            <p:childTnLst>
                              <p:par>
                                <p:cTn id="23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00"/>
                            </p:stCondLst>
                            <p:childTnLst>
                              <p:par>
                                <p:cTn id="27" presetID="16" presetClass="entr" presetSubtype="2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400"/>
                            </p:stCondLst>
                            <p:childTnLst>
                              <p:par>
                                <p:cTn id="31" presetID="42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96</Words>
  <Application>Microsoft Office PowerPoint</Application>
  <PresentationFormat>Ecrã Panorâmico</PresentationFormat>
  <Paragraphs>36</Paragraphs>
  <Slides>9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Edwardian Script ITC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 do Windows</dc:creator>
  <cp:lastModifiedBy>Utilizador do Windows</cp:lastModifiedBy>
  <cp:revision>177</cp:revision>
  <dcterms:created xsi:type="dcterms:W3CDTF">2020-04-25T21:26:45Z</dcterms:created>
  <dcterms:modified xsi:type="dcterms:W3CDTF">2020-05-20T13:25:05Z</dcterms:modified>
</cp:coreProperties>
</file>