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5" r:id="rId3"/>
    <p:sldId id="266" r:id="rId4"/>
    <p:sldId id="267" r:id="rId5"/>
    <p:sldId id="268" r:id="rId6"/>
    <p:sldId id="274" r:id="rId7"/>
    <p:sldId id="269" r:id="rId8"/>
    <p:sldId id="270" r:id="rId9"/>
    <p:sldId id="271" r:id="rId10"/>
    <p:sldId id="273" r:id="rId11"/>
    <p:sldId id="272" r:id="rId12"/>
    <p:sldId id="277" r:id="rId1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CCFF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0" autoAdjust="0"/>
    <p:restoredTop sz="86355" autoAdjust="0"/>
  </p:normalViewPr>
  <p:slideViewPr>
    <p:cSldViewPr snapToGrid="0">
      <p:cViewPr varScale="1">
        <p:scale>
          <a:sx n="52" d="100"/>
          <a:sy n="52" d="100"/>
        </p:scale>
        <p:origin x="36" y="4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9C2E-B544-4441-99BA-E1C7986C8750}" type="datetimeFigureOut">
              <a:rPr lang="pt-PT" smtClean="0"/>
              <a:t>15/05/2020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082-B27B-4377-83EA-AEDA31BFCB2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4777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peelOff"/>
        <p:sndAc>
          <p:stSnd>
            <p:snd r:embed="rId1" name="applause.wav"/>
          </p:stSnd>
        </p:sndAc>
      </p:transition>
    </mc:Choice>
    <mc:Fallback xmlns="">
      <p:transition spd="slow" advClick="0" advTm="2000">
        <p:fade/>
        <p:sndAc>
          <p:stSnd>
            <p:snd r:embed="rId3" name="applaus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9C2E-B544-4441-99BA-E1C7986C8750}" type="datetimeFigureOut">
              <a:rPr lang="pt-PT" smtClean="0"/>
              <a:t>15/05/2020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082-B27B-4377-83EA-AEDA31BFCB2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4805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peelOff"/>
        <p:sndAc>
          <p:stSnd>
            <p:snd r:embed="rId1" name="applause.wav"/>
          </p:stSnd>
        </p:sndAc>
      </p:transition>
    </mc:Choice>
    <mc:Fallback xmlns="">
      <p:transition spd="slow" advClick="0" advTm="2000">
        <p:fade/>
        <p:sndAc>
          <p:stSnd>
            <p:snd r:embed="rId3" name="applaus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9C2E-B544-4441-99BA-E1C7986C8750}" type="datetimeFigureOut">
              <a:rPr lang="pt-PT" smtClean="0"/>
              <a:t>15/05/2020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082-B27B-4377-83EA-AEDA31BFCB2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740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peelOff"/>
        <p:sndAc>
          <p:stSnd>
            <p:snd r:embed="rId1" name="applause.wav"/>
          </p:stSnd>
        </p:sndAc>
      </p:transition>
    </mc:Choice>
    <mc:Fallback xmlns="">
      <p:transition spd="slow" advClick="0" advTm="2000">
        <p:fade/>
        <p:sndAc>
          <p:stSnd>
            <p:snd r:embed="rId3" name="applaus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9C2E-B544-4441-99BA-E1C7986C8750}" type="datetimeFigureOut">
              <a:rPr lang="pt-PT" smtClean="0"/>
              <a:t>15/05/2020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082-B27B-4377-83EA-AEDA31BFCB2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7517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peelOff"/>
        <p:sndAc>
          <p:stSnd>
            <p:snd r:embed="rId1" name="applause.wav"/>
          </p:stSnd>
        </p:sndAc>
      </p:transition>
    </mc:Choice>
    <mc:Fallback xmlns="">
      <p:transition spd="slow" advClick="0" advTm="2000">
        <p:fade/>
        <p:sndAc>
          <p:stSnd>
            <p:snd r:embed="rId3" name="applau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9C2E-B544-4441-99BA-E1C7986C8750}" type="datetimeFigureOut">
              <a:rPr lang="pt-PT" smtClean="0"/>
              <a:t>15/05/2020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082-B27B-4377-83EA-AEDA31BFCB2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7591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peelOff"/>
        <p:sndAc>
          <p:stSnd>
            <p:snd r:embed="rId1" name="applause.wav"/>
          </p:stSnd>
        </p:sndAc>
      </p:transition>
    </mc:Choice>
    <mc:Fallback xmlns="">
      <p:transition spd="slow" advClick="0" advTm="2000">
        <p:fade/>
        <p:sndAc>
          <p:stSnd>
            <p:snd r:embed="rId3" name="applaus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9C2E-B544-4441-99BA-E1C7986C8750}" type="datetimeFigureOut">
              <a:rPr lang="pt-PT" smtClean="0"/>
              <a:t>15/05/2020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082-B27B-4377-83EA-AEDA31BFCB2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0098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peelOff"/>
        <p:sndAc>
          <p:stSnd>
            <p:snd r:embed="rId1" name="applause.wav"/>
          </p:stSnd>
        </p:sndAc>
      </p:transition>
    </mc:Choice>
    <mc:Fallback xmlns="">
      <p:transition spd="slow" advClick="0" advTm="2000">
        <p:fade/>
        <p:sndAc>
          <p:stSnd>
            <p:snd r:embed="rId3" name="applau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9C2E-B544-4441-99BA-E1C7986C8750}" type="datetimeFigureOut">
              <a:rPr lang="pt-PT" smtClean="0"/>
              <a:t>15/05/2020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082-B27B-4377-83EA-AEDA31BFCB2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9525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peelOff"/>
        <p:sndAc>
          <p:stSnd>
            <p:snd r:embed="rId1" name="applause.wav"/>
          </p:stSnd>
        </p:sndAc>
      </p:transition>
    </mc:Choice>
    <mc:Fallback xmlns="">
      <p:transition spd="slow" advClick="0" advTm="2000">
        <p:fade/>
        <p:sndAc>
          <p:stSnd>
            <p:snd r:embed="rId3" name="applaus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9C2E-B544-4441-99BA-E1C7986C8750}" type="datetimeFigureOut">
              <a:rPr lang="pt-PT" smtClean="0"/>
              <a:t>15/05/2020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082-B27B-4377-83EA-AEDA31BFCB2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627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peelOff"/>
        <p:sndAc>
          <p:stSnd>
            <p:snd r:embed="rId1" name="applause.wav"/>
          </p:stSnd>
        </p:sndAc>
      </p:transition>
    </mc:Choice>
    <mc:Fallback xmlns="">
      <p:transition spd="slow" advClick="0" advTm="2000">
        <p:fade/>
        <p:sndAc>
          <p:stSnd>
            <p:snd r:embed="rId3" name="applaus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9C2E-B544-4441-99BA-E1C7986C8750}" type="datetimeFigureOut">
              <a:rPr lang="pt-PT" smtClean="0"/>
              <a:t>15/05/2020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082-B27B-4377-83EA-AEDA31BFCB2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194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peelOff"/>
        <p:sndAc>
          <p:stSnd>
            <p:snd r:embed="rId1" name="applause.wav"/>
          </p:stSnd>
        </p:sndAc>
      </p:transition>
    </mc:Choice>
    <mc:Fallback xmlns="">
      <p:transition spd="slow" advClick="0" advTm="2000">
        <p:fade/>
        <p:sndAc>
          <p:stSnd>
            <p:snd r:embed="rId3" name="applaus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9C2E-B544-4441-99BA-E1C7986C8750}" type="datetimeFigureOut">
              <a:rPr lang="pt-PT" smtClean="0"/>
              <a:t>15/05/2020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082-B27B-4377-83EA-AEDA31BFCB2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818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peelOff"/>
        <p:sndAc>
          <p:stSnd>
            <p:snd r:embed="rId1" name="applause.wav"/>
          </p:stSnd>
        </p:sndAc>
      </p:transition>
    </mc:Choice>
    <mc:Fallback xmlns="">
      <p:transition spd="slow" advClick="0" advTm="2000">
        <p:fade/>
        <p:sndAc>
          <p:stSnd>
            <p:snd r:embed="rId3" name="applaus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9C2E-B544-4441-99BA-E1C7986C8750}" type="datetimeFigureOut">
              <a:rPr lang="pt-PT" smtClean="0"/>
              <a:t>15/05/2020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C1082-B27B-4377-83EA-AEDA31BFCB2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3045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peelOff"/>
        <p:sndAc>
          <p:stSnd>
            <p:snd r:embed="rId1" name="applause.wav"/>
          </p:stSnd>
        </p:sndAc>
      </p:transition>
    </mc:Choice>
    <mc:Fallback xmlns="">
      <p:transition spd="slow" advClick="0" advTm="2000">
        <p:fade/>
        <p:sndAc>
          <p:stSnd>
            <p:snd r:embed="rId3" name="applaus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69C2E-B544-4441-99BA-E1C7986C8750}" type="datetimeFigureOut">
              <a:rPr lang="pt-PT" smtClean="0"/>
              <a:t>15/05/2020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C1082-B27B-4377-83EA-AEDA31BFCB2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311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peelOff"/>
        <p:sndAc>
          <p:stSnd>
            <p:snd r:embed="rId13" name="applause.wav"/>
          </p:stSnd>
        </p:sndAc>
      </p:transition>
    </mc:Choice>
    <mc:Fallback xmlns="">
      <p:transition spd="slow" advClick="0" advTm="2000">
        <p:fade/>
        <p:sndAc>
          <p:stSnd>
            <p:snd r:embed="rId14" name="applaus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10800000" flipV="1">
            <a:off x="121901" y="4662001"/>
            <a:ext cx="11758729" cy="984885"/>
          </a:xfrm>
          <a:prstGeom prst="rect">
            <a:avLst/>
          </a:prstGeom>
          <a:ln w="76200" cmpd="sng">
            <a:noFill/>
          </a:ln>
        </p:spPr>
        <p:txBody>
          <a:bodyPr wrap="square">
            <a:spAutoFit/>
          </a:bodyPr>
          <a:lstStyle/>
          <a:p>
            <a:pPr algn="r" defTabSz="268288">
              <a:spcAft>
                <a:spcPts val="0"/>
              </a:spcAft>
            </a:pPr>
            <a:r>
              <a:rPr lang="pt-PT" sz="3200" b="1" dirty="0" smtClean="0">
                <a:solidFill>
                  <a:srgbClr val="0070C0"/>
                </a:solidFill>
                <a:latin typeface="Edwardian Script ITC" panose="030303020407070D0804" pitchFamily="66" charset="0"/>
                <a:ea typeface="Times New Roman" panose="02020603050405020304" pitchFamily="18" charset="0"/>
              </a:rPr>
              <a:t> </a:t>
            </a:r>
            <a:r>
              <a:rPr lang="pt-PT" sz="4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pt-PT" sz="3200" b="1" dirty="0" smtClean="0">
                <a:solidFill>
                  <a:srgbClr val="0070C0"/>
                </a:solidFill>
                <a:latin typeface="Edwardian Script ITC" panose="030303020407070D0804" pitchFamily="66" charset="0"/>
                <a:ea typeface="Times New Roman" panose="02020603050405020304" pitchFamily="18" charset="0"/>
              </a:rPr>
              <a:t>E</a:t>
            </a:r>
            <a:r>
              <a:rPr lang="pt-PT" sz="4000" b="1" dirty="0" smtClean="0">
                <a:solidFill>
                  <a:srgbClr val="0070C0"/>
                </a:solidFill>
                <a:latin typeface="Edwardian Script ITC" panose="030303020407070D0804" pitchFamily="66" charset="0"/>
                <a:ea typeface="Times New Roman" panose="02020603050405020304" pitchFamily="18" charset="0"/>
              </a:rPr>
              <a:t>m </a:t>
            </a:r>
            <a:r>
              <a:rPr lang="pt-PT" sz="4000" dirty="0" smtClean="0">
                <a:solidFill>
                  <a:srgbClr val="0070C0"/>
                </a:solidFill>
                <a:latin typeface="Mistral" panose="03090702030407020403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arte</a:t>
            </a:r>
            <a:r>
              <a:rPr lang="pt-PT" sz="4000" dirty="0">
                <a:solidFill>
                  <a:srgbClr val="0070C0"/>
                </a:solidFill>
                <a:latin typeface="Mistral" panose="03090702030407020403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, procurar não significa nada. O que importa é encontrar</a:t>
            </a:r>
            <a:r>
              <a:rPr lang="pt-PT" sz="4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”</a:t>
            </a:r>
            <a:r>
              <a:rPr lang="pt-PT" b="1" dirty="0">
                <a:solidFill>
                  <a:srgbClr val="0070C0"/>
                </a:solidFill>
                <a:latin typeface="Edwardian Script ITC" panose="030303020407070D0804" pitchFamily="66" charset="0"/>
                <a:ea typeface="Times New Roman" panose="02020603050405020304" pitchFamily="18" charset="0"/>
              </a:rPr>
              <a:t>	                                                                                                                                                                                     </a:t>
            </a:r>
            <a:r>
              <a:rPr lang="pt-PT" b="1" dirty="0" smtClean="0">
                <a:solidFill>
                  <a:srgbClr val="0070C0"/>
                </a:solidFill>
                <a:latin typeface="Edwardian Script ITC" panose="030303020407070D0804" pitchFamily="66" charset="0"/>
                <a:ea typeface="Times New Roman" panose="02020603050405020304" pitchFamily="18" charset="0"/>
              </a:rPr>
              <a:t>         </a:t>
            </a:r>
            <a:r>
              <a:rPr lang="pt-PT" dirty="0" smtClean="0">
                <a:solidFill>
                  <a:srgbClr val="0070C0"/>
                </a:solidFill>
                <a:latin typeface="Mistral" panose="03090702030407020403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Pablo </a:t>
            </a:r>
            <a:r>
              <a:rPr lang="pt-PT" dirty="0">
                <a:solidFill>
                  <a:srgbClr val="0070C0"/>
                </a:solidFill>
                <a:latin typeface="Mistral" panose="03090702030407020403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Picasso</a:t>
            </a:r>
            <a:endParaRPr lang="pt-PT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963268" y="298055"/>
            <a:ext cx="7812742" cy="1272143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800"/>
              </a:spcAft>
            </a:pPr>
            <a:r>
              <a:rPr lang="pt-PT" sz="2000" dirty="0">
                <a:solidFill>
                  <a:srgbClr val="0070C0"/>
                </a:solidFill>
                <a:latin typeface="Mistral" panose="030907020304070204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Escola Básica Integrada de Angra do Heroísmo</a:t>
            </a:r>
          </a:p>
          <a:p>
            <a:pPr algn="ctr">
              <a:lnSpc>
                <a:spcPct val="125000"/>
              </a:lnSpc>
              <a:spcAft>
                <a:spcPts val="800"/>
              </a:spcAft>
            </a:pPr>
            <a:r>
              <a:rPr lang="pt-PT" sz="3600" b="1" dirty="0">
                <a:solidFill>
                  <a:srgbClr val="0070C0"/>
                </a:solidFill>
                <a:latin typeface="Mistral" panose="030907020304070204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EDUCAÇÃO </a:t>
            </a:r>
            <a:r>
              <a:rPr lang="pt-PT" sz="3600" b="1" dirty="0" smtClean="0">
                <a:solidFill>
                  <a:srgbClr val="0070C0"/>
                </a:solidFill>
                <a:latin typeface="Mistral" panose="030907020304070204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VISUAL</a:t>
            </a:r>
            <a:r>
              <a:rPr lang="pt-PT" sz="3600" b="1" dirty="0" smtClean="0">
                <a:solidFill>
                  <a:srgbClr val="FF0000"/>
                </a:solidFill>
                <a:latin typeface="Mistral" panose="030907020304070204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t-PT" sz="3600" b="1" dirty="0" smtClean="0">
                <a:solidFill>
                  <a:srgbClr val="0070C0"/>
                </a:solidFill>
                <a:latin typeface="Mistral" panose="030907020304070204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EDUCAÇÃO TECNOLÓGICA</a:t>
            </a:r>
            <a:endParaRPr lang="pt-PT" sz="3600" dirty="0">
              <a:solidFill>
                <a:srgbClr val="0070C0"/>
              </a:solidFill>
              <a:effectLst/>
              <a:latin typeface="Mistral" panose="030907020304070204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853354" y="3209708"/>
            <a:ext cx="1597871" cy="804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800"/>
              </a:spcAft>
            </a:pPr>
            <a:endParaRPr lang="pt-PT" sz="40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42560" y="6019801"/>
            <a:ext cx="1981200" cy="307777"/>
          </a:xfrm>
          <a:prstGeom prst="rect">
            <a:avLst/>
          </a:prstGeom>
          <a:solidFill>
            <a:srgbClr val="FBFBFB"/>
          </a:solidFill>
          <a:ln w="5715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2019/2020</a:t>
            </a:r>
            <a:endParaRPr lang="pt-PT" sz="1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237128" y="1769087"/>
            <a:ext cx="9528277" cy="2520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sz="18700" b="1" dirty="0" smtClean="0">
                <a:solidFill>
                  <a:schemeClr val="bg1"/>
                </a:solidFill>
                <a:latin typeface="Mistral" panose="03090702030407020403" pitchFamily="66" charset="0"/>
                <a:cs typeface="Arial" panose="020B0604020202020204" pitchFamily="34" charset="0"/>
              </a:rPr>
              <a:t> </a:t>
            </a:r>
            <a:r>
              <a:rPr lang="pt-PT" sz="18700" b="1" dirty="0" smtClean="0">
                <a:solidFill>
                  <a:srgbClr val="FF0000"/>
                </a:solidFill>
                <a:latin typeface="Mistral" panose="03090702030407020403" pitchFamily="66" charset="0"/>
                <a:cs typeface="Arial" panose="020B0604020202020204" pitchFamily="34" charset="0"/>
              </a:rPr>
              <a:t>Maios </a:t>
            </a:r>
            <a:r>
              <a:rPr lang="pt-PT" sz="5400" b="1" dirty="0" smtClean="0">
                <a:solidFill>
                  <a:srgbClr val="FF0000"/>
                </a:solidFill>
                <a:latin typeface="Mistral" panose="03090702030407020403" pitchFamily="66" charset="0"/>
                <a:cs typeface="Arial" panose="020B0604020202020204" pitchFamily="34" charset="0"/>
              </a:rPr>
              <a:t>Turma: 5º3</a:t>
            </a:r>
            <a:endParaRPr lang="pt-PT" sz="5400" dirty="0"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223760" y="1841089"/>
            <a:ext cx="2152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800" b="1" dirty="0" smtClean="0">
                <a:solidFill>
                  <a:srgbClr val="FF0000"/>
                </a:solidFill>
                <a:latin typeface="Mistral" panose="03090702030407020403" pitchFamily="66" charset="0"/>
              </a:rPr>
              <a:t>E@D</a:t>
            </a:r>
          </a:p>
        </p:txBody>
      </p:sp>
    </p:spTree>
    <p:extLst>
      <p:ext uri="{BB962C8B-B14F-4D97-AF65-F5344CB8AC3E}">
        <p14:creationId xmlns:p14="http://schemas.microsoft.com/office/powerpoint/2010/main" val="165663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curtains"/>
        <p:sndAc>
          <p:stSnd>
            <p:snd r:embed="rId2" name="applause.wav"/>
          </p:stSnd>
        </p:sndAc>
      </p:transition>
    </mc:Choice>
    <mc:Fallback xmlns="">
      <p:transition spd="slow" advClick="0" advTm="2000">
        <p:fade/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620"/>
                            </p:stCondLst>
                            <p:childTnLst>
                              <p:par>
                                <p:cTn id="70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88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38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12" grpId="0" animBg="1"/>
      <p:bldP spid="2" grpId="0" autoUpdateAnimBg="0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5" y="1794639"/>
            <a:ext cx="2438400" cy="32687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Imagem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5"/>
          <a:stretch/>
        </p:blipFill>
        <p:spPr>
          <a:xfrm>
            <a:off x="8571894" y="905733"/>
            <a:ext cx="2596249" cy="4656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493520"/>
            <a:ext cx="2865120" cy="3870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Retângulo 8"/>
          <p:cNvSpPr/>
          <p:nvPr/>
        </p:nvSpPr>
        <p:spPr>
          <a:xfrm>
            <a:off x="4409255" y="323681"/>
            <a:ext cx="2581009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PT" sz="4400" b="1" dirty="0" smtClean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PT" sz="4800" b="1" dirty="0" smtClean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Maio </a:t>
            </a:r>
            <a:endParaRPr lang="pt-PT" sz="4800" dirty="0"/>
          </a:p>
        </p:txBody>
      </p:sp>
      <p:sp>
        <p:nvSpPr>
          <p:cNvPr id="10" name="Retângulo 9"/>
          <p:cNvSpPr/>
          <p:nvPr/>
        </p:nvSpPr>
        <p:spPr>
          <a:xfrm>
            <a:off x="9591836" y="5903456"/>
            <a:ext cx="1576307" cy="369332"/>
          </a:xfrm>
          <a:prstGeom prst="rect">
            <a:avLst/>
          </a:prstGeom>
          <a:solidFill>
            <a:srgbClr val="FBFBFB"/>
          </a:solidFill>
          <a:ln w="762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pt-PT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rica 5º3</a:t>
            </a:r>
            <a:endParaRPr lang="pt-PT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339124" y="5377145"/>
            <a:ext cx="1576307" cy="369332"/>
          </a:xfrm>
          <a:prstGeom prst="rect">
            <a:avLst/>
          </a:prstGeom>
          <a:solidFill>
            <a:srgbClr val="FBFBFB"/>
          </a:solidFill>
          <a:ln w="762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pt-PT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rica 5º3</a:t>
            </a:r>
            <a:endParaRPr lang="pt-PT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831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curtains"/>
        <p:sndAc>
          <p:stSnd>
            <p:snd r:embed="rId2" name="applause.wav"/>
          </p:stSnd>
        </p:sndAc>
      </p:transition>
    </mc:Choice>
    <mc:Fallback xmlns="">
      <p:transition spd="slow" advClick="0" advTm="2000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2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1" presetClass="entr" presetSubtype="3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400"/>
                            </p:stCondLst>
                            <p:childTnLst>
                              <p:par>
                                <p:cTn id="19" presetID="14" presetClass="entr" presetSubtype="1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400"/>
                            </p:stCondLst>
                            <p:childTnLst>
                              <p:par>
                                <p:cTn id="23" presetID="26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400"/>
                            </p:stCondLst>
                            <p:childTnLst>
                              <p:par>
                                <p:cTn id="40" presetID="14" presetClass="entr" presetSubtype="5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4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400"/>
                            </p:stCondLst>
                            <p:childTnLst>
                              <p:par>
                                <p:cTn id="47" presetID="45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25698" r="28501" b="3663"/>
          <a:stretch/>
        </p:blipFill>
        <p:spPr bwMode="auto">
          <a:xfrm>
            <a:off x="7821637" y="804056"/>
            <a:ext cx="4172702" cy="5784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0" y="999403"/>
            <a:ext cx="3691734" cy="5171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tângulo 8"/>
          <p:cNvSpPr/>
          <p:nvPr/>
        </p:nvSpPr>
        <p:spPr>
          <a:xfrm>
            <a:off x="1989618" y="105953"/>
            <a:ext cx="8754581" cy="733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spcAft>
                <a:spcPts val="800"/>
              </a:spcAft>
            </a:pPr>
            <a:r>
              <a:rPr lang="pt-PT" sz="3600" b="1" dirty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Maio</a:t>
            </a:r>
            <a:r>
              <a:rPr lang="pt-PT" b="1" dirty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PT" b="1" dirty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 </a:t>
            </a:r>
            <a:r>
              <a:rPr lang="pt-PT" b="1" dirty="0" smtClean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“Valdemiro Moniz preparado para dar a volta à ilha, de bicicleta” </a:t>
            </a:r>
            <a:endParaRPr lang="pt-PT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22733" y="6170414"/>
            <a:ext cx="2906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Henrique Monjardino </a:t>
            </a:r>
            <a:r>
              <a:rPr lang="pt-PT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5°3</a:t>
            </a:r>
            <a:endParaRPr lang="pt-PT" b="1" dirty="0"/>
          </a:p>
        </p:txBody>
      </p:sp>
      <p:pic>
        <p:nvPicPr>
          <p:cNvPr id="5" name="Imagem 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" t="15271" r="11894" b="-445"/>
          <a:stretch/>
        </p:blipFill>
        <p:spPr bwMode="auto">
          <a:xfrm>
            <a:off x="4219162" y="839294"/>
            <a:ext cx="3321525" cy="5331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tângulo 11"/>
          <p:cNvSpPr/>
          <p:nvPr/>
        </p:nvSpPr>
        <p:spPr>
          <a:xfrm>
            <a:off x="8800643" y="6539746"/>
            <a:ext cx="2906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Henrique Monjardino 5°3</a:t>
            </a:r>
            <a:endParaRPr lang="pt-PT" b="1" dirty="0"/>
          </a:p>
        </p:txBody>
      </p:sp>
      <p:pic>
        <p:nvPicPr>
          <p:cNvPr id="8" name="Imagem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t="62705" r="58500" b="3663"/>
          <a:stretch/>
        </p:blipFill>
        <p:spPr bwMode="auto">
          <a:xfrm>
            <a:off x="7980234" y="2689654"/>
            <a:ext cx="3579993" cy="3665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757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curtains"/>
        <p:sndAc>
          <p:stSnd>
            <p:snd r:embed="rId2" name="applause.wav"/>
          </p:stSnd>
        </p:sndAc>
      </p:transition>
    </mc:Choice>
    <mc:Fallback xmlns="">
      <p:transition spd="slow" advClick="0" advTm="2000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45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0"/>
                            </p:stCondLst>
                            <p:childTnLst>
                              <p:par>
                                <p:cTn id="45" presetID="26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500"/>
                            </p:stCondLst>
                            <p:childTnLst>
                              <p:par>
                                <p:cTn id="62" presetID="16" presetClass="entr" presetSubtype="2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500"/>
                            </p:stCondLst>
                            <p:childTnLst>
                              <p:par>
                                <p:cTn id="66" presetID="45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500"/>
                            </p:stCondLst>
                            <p:childTnLst>
                              <p:par>
                                <p:cTn id="72" presetID="26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2618" y="1288472"/>
            <a:ext cx="11166764" cy="35329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t-PT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P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Projeto </a:t>
            </a:r>
            <a:r>
              <a:rPr lang="pt-P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trabalho  </a:t>
            </a:r>
            <a:r>
              <a:rPr lang="pt-P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elaborado pelos professores, da </a:t>
            </a:r>
            <a:r>
              <a:rPr lang="pt-PT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Turma </a:t>
            </a:r>
            <a:r>
              <a:rPr lang="pt-P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de:</a:t>
            </a:r>
          </a:p>
          <a:p>
            <a:pPr marL="0" indent="0">
              <a:buNone/>
            </a:pPr>
            <a:endParaRPr lang="pt-PT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PT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PT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P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9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r>
              <a:rPr lang="pt-PT" sz="9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PT" sz="9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endParaRPr lang="pt-PT" sz="9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105400" y="6009826"/>
            <a:ext cx="1981200" cy="307777"/>
          </a:xfrm>
          <a:prstGeom prst="rect">
            <a:avLst/>
          </a:prstGeom>
          <a:solidFill>
            <a:srgbClr val="FBFBFB"/>
          </a:solidFill>
          <a:ln w="5715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2019/2020</a:t>
            </a:r>
            <a:endParaRPr lang="pt-PT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36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peelOff"/>
        <p:sndAc>
          <p:stSnd>
            <p:snd r:embed="rId2" name="applause.wav"/>
          </p:stSnd>
        </p:sndAc>
      </p:transition>
    </mc:Choice>
    <mc:Fallback xmlns="">
      <p:transition spd="slow" advClick="0" advTm="2000">
        <p:fade/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2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200"/>
                            </p:stCondLst>
                            <p:childTnLst>
                              <p:par>
                                <p:cTn id="10" presetID="49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4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repeatCount="3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mesa, computador, secretária, sentado&#10;&#10;Descrição gerada automaticament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31" y="1263198"/>
            <a:ext cx="3505200" cy="4918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 descr="Uma imagem com interior, sentado, mesa, pequeno&#10;&#10;Descrição gerada automaticament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70" y="1263198"/>
            <a:ext cx="3393845" cy="4918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tângulo 7"/>
          <p:cNvSpPr/>
          <p:nvPr/>
        </p:nvSpPr>
        <p:spPr>
          <a:xfrm>
            <a:off x="7984114" y="6346150"/>
            <a:ext cx="2501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Beatriz   Fonte     5º3 </a:t>
            </a:r>
            <a:endParaRPr lang="pt-PT" dirty="0"/>
          </a:p>
        </p:txBody>
      </p:sp>
      <p:sp>
        <p:nvSpPr>
          <p:cNvPr id="9" name="Retângulo 8"/>
          <p:cNvSpPr/>
          <p:nvPr/>
        </p:nvSpPr>
        <p:spPr>
          <a:xfrm>
            <a:off x="1996440" y="6337220"/>
            <a:ext cx="2372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Beatriz   </a:t>
            </a:r>
            <a:r>
              <a:rPr lang="pt-PT" b="1" dirty="0" smtClean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Fonte  5º3  </a:t>
            </a:r>
            <a:endParaRPr lang="pt-PT" dirty="0"/>
          </a:p>
        </p:txBody>
      </p:sp>
      <p:sp>
        <p:nvSpPr>
          <p:cNvPr id="10" name="Retângulo 9"/>
          <p:cNvSpPr/>
          <p:nvPr/>
        </p:nvSpPr>
        <p:spPr>
          <a:xfrm>
            <a:off x="2362200" y="247535"/>
            <a:ext cx="8122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spcAft>
                <a:spcPts val="800"/>
              </a:spcAft>
            </a:pPr>
            <a:r>
              <a:rPr lang="pt-PT" sz="2800" b="1" dirty="0" smtClean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PT" sz="4800" b="1" dirty="0" smtClean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Maio</a:t>
            </a:r>
            <a:r>
              <a:rPr lang="pt-PT" sz="2800" b="1" dirty="0" smtClean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PT" sz="2800" b="1" dirty="0" smtClean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 “A aluna Matilde”</a:t>
            </a:r>
            <a:endParaRPr lang="pt-PT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0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  <p:sndAc>
          <p:stSnd>
            <p:snd r:embed="rId2" name="applause.wav"/>
          </p:stSnd>
        </p:sndAc>
      </p:transition>
    </mc:Choice>
    <mc:Fallback xmlns="">
      <p:transition spd="slow" advTm="0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53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4" presetClass="entr" presetSubtype="1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" presetClass="entr" presetSubtype="4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90335" y="173198"/>
            <a:ext cx="71780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spcAft>
                <a:spcPts val="800"/>
              </a:spcAft>
            </a:pPr>
            <a:r>
              <a:rPr lang="pt-PT" b="1" dirty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PT" sz="4000" b="1" dirty="0" smtClean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Maio – </a:t>
            </a:r>
            <a:r>
              <a:rPr lang="pt-PT" sz="3200" b="1" dirty="0" smtClean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pt-PT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Tele – Escola”</a:t>
            </a:r>
            <a:endParaRPr lang="pt-PT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204004" y="6046734"/>
            <a:ext cx="2419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Gustavo </a:t>
            </a:r>
            <a:r>
              <a:rPr lang="pt-PT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PT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Santos 5°3</a:t>
            </a:r>
            <a:endParaRPr lang="pt-PT" b="1" dirty="0"/>
          </a:p>
        </p:txBody>
      </p:sp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88" y="1282644"/>
            <a:ext cx="3509010" cy="4679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tângulo 6"/>
          <p:cNvSpPr/>
          <p:nvPr/>
        </p:nvSpPr>
        <p:spPr>
          <a:xfrm>
            <a:off x="2277794" y="6046734"/>
            <a:ext cx="2419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Gustavo </a:t>
            </a:r>
            <a:r>
              <a:rPr lang="pt-PT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Santos 5°3</a:t>
            </a:r>
            <a:endParaRPr lang="pt-PT" b="1" dirty="0"/>
          </a:p>
        </p:txBody>
      </p:sp>
      <p:pic>
        <p:nvPicPr>
          <p:cNvPr id="6" name="Imagem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906" y="1200878"/>
            <a:ext cx="3509010" cy="4679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672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000">
        <p15:prstTrans prst="curtains"/>
        <p:sndAc>
          <p:stSnd>
            <p:snd r:embed="rId2" name="applause.wav"/>
          </p:stSnd>
        </p:sndAc>
      </p:transition>
    </mc:Choice>
    <mc:Fallback xmlns="">
      <p:transition spd="slow" advTm="2000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6" presetClass="entr" presetSubtype="2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" presetClass="entr" presetSubtype="4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16" presetClass="entr" presetSubtype="2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26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build="allAtOnce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8" y="257201"/>
            <a:ext cx="3291841" cy="6295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" name="Grupo 8"/>
          <p:cNvGrpSpPr/>
          <p:nvPr/>
        </p:nvGrpSpPr>
        <p:grpSpPr>
          <a:xfrm>
            <a:off x="2507686" y="1740725"/>
            <a:ext cx="5340871" cy="3004388"/>
            <a:chOff x="2290422" y="2353431"/>
            <a:chExt cx="5340871" cy="3004388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29" t="24268" b="-1"/>
            <a:stretch/>
          </p:blipFill>
          <p:spPr>
            <a:xfrm>
              <a:off x="4903332" y="2353431"/>
              <a:ext cx="2727961" cy="30043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6" r="51133" b="-1"/>
            <a:stretch/>
          </p:blipFill>
          <p:spPr>
            <a:xfrm>
              <a:off x="2290422" y="2353431"/>
              <a:ext cx="2444253" cy="299823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7" name="Retângulo 6"/>
          <p:cNvSpPr/>
          <p:nvPr/>
        </p:nvSpPr>
        <p:spPr>
          <a:xfrm>
            <a:off x="3611880" y="537225"/>
            <a:ext cx="2423159" cy="942309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spcAft>
                <a:spcPts val="800"/>
              </a:spcAft>
            </a:pPr>
            <a:r>
              <a:rPr lang="pt-PT" sz="3200" b="1" dirty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PT" sz="4800" b="1" dirty="0" smtClean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Maios </a:t>
            </a:r>
            <a:endParaRPr lang="pt-PT" sz="4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81435" y="1902587"/>
            <a:ext cx="1346495" cy="2842526"/>
            <a:chOff x="481435" y="1902587"/>
            <a:chExt cx="1346495" cy="2842526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435" y="2558968"/>
              <a:ext cx="1346495" cy="21861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Retângulo 7"/>
            <p:cNvSpPr/>
            <p:nvPr/>
          </p:nvSpPr>
          <p:spPr>
            <a:xfrm>
              <a:off x="481435" y="1902587"/>
              <a:ext cx="1184940" cy="4110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25000"/>
                </a:lnSpc>
                <a:spcAft>
                  <a:spcPts val="800"/>
                </a:spcAft>
              </a:pPr>
              <a:r>
                <a:rPr lang="pt-PT" b="1" dirty="0">
                  <a:solidFill>
                    <a:srgbClr val="2E74B5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pt-PT" b="1" dirty="0" smtClean="0">
                  <a:solidFill>
                    <a:srgbClr val="2E74B5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Esboço</a:t>
              </a:r>
              <a:endParaRPr lang="pt-PT" b="1" dirty="0" smtClean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tângulo 9"/>
          <p:cNvSpPr/>
          <p:nvPr/>
        </p:nvSpPr>
        <p:spPr>
          <a:xfrm>
            <a:off x="3514169" y="5581915"/>
            <a:ext cx="2778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Henrique Lourenço  </a:t>
            </a:r>
            <a:r>
              <a:rPr lang="pt-PT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5°3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330876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  <p:sndAc>
          <p:stSnd>
            <p:snd r:embed="rId2" name="applause.wav"/>
          </p:stSnd>
        </p:sndAc>
      </p:transition>
    </mc:Choice>
    <mc:Fallback xmlns="">
      <p:transition spd="slow" advClick="0" advTm="0">
        <p:fade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" presetClass="entr" presetSubtype="1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862383" y="302118"/>
            <a:ext cx="2201244" cy="830997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r"/>
            <a:r>
              <a:rPr lang="pt-PT" sz="4800" b="1" dirty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Maio </a:t>
            </a:r>
            <a:endParaRPr lang="pt-PT" sz="4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603957" y="1430944"/>
            <a:ext cx="8303200" cy="4964221"/>
            <a:chOff x="1574786" y="1459079"/>
            <a:chExt cx="8303200" cy="4964221"/>
          </a:xfrm>
        </p:grpSpPr>
        <p:pic>
          <p:nvPicPr>
            <p:cNvPr id="3" name="Imagem 2" descr="Uma imagem com interior, alimentação, sentado, mesa&#10;&#10;Descrição gerada automaticamente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80" r="11453"/>
            <a:stretch/>
          </p:blipFill>
          <p:spPr bwMode="auto">
            <a:xfrm rot="5400000">
              <a:off x="961085" y="2072780"/>
              <a:ext cx="4545031" cy="33176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244" y="1459079"/>
              <a:ext cx="3401742" cy="45356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Retângulo 4"/>
            <p:cNvSpPr/>
            <p:nvPr/>
          </p:nvSpPr>
          <p:spPr>
            <a:xfrm>
              <a:off x="1887206" y="6053968"/>
              <a:ext cx="26927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b="1" dirty="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Isabel Rocha Alves </a:t>
              </a:r>
              <a:r>
                <a:rPr lang="pt-PT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5°3</a:t>
              </a:r>
              <a:endParaRPr lang="pt-PT" b="1" dirty="0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6979140" y="6024529"/>
              <a:ext cx="2641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b="1" dirty="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Luísa Rocha Alves </a:t>
              </a:r>
              <a:r>
                <a:rPr lang="pt-PT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5°3</a:t>
              </a:r>
              <a:endParaRPr lang="pt-P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921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curtains"/>
        <p:sndAc>
          <p:stSnd>
            <p:snd r:embed="rId2" name="applause.wav"/>
          </p:stSnd>
        </p:sndAc>
      </p:transition>
    </mc:Choice>
    <mc:Fallback xmlns="">
      <p:transition spd="slow" advClick="0" advTm="2000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42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2" t="14899" r="36077" b="3160"/>
          <a:stretch/>
        </p:blipFill>
        <p:spPr>
          <a:xfrm>
            <a:off x="618980" y="1549531"/>
            <a:ext cx="1249673" cy="3352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CaixaDeTexto 5"/>
          <p:cNvSpPr txBox="1"/>
          <p:nvPr/>
        </p:nvSpPr>
        <p:spPr>
          <a:xfrm>
            <a:off x="9259792" y="6281899"/>
            <a:ext cx="2454463" cy="369332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Cristiano Vieira    5º3</a:t>
            </a:r>
            <a:endParaRPr lang="pt-PT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800600" y="196463"/>
            <a:ext cx="2377440" cy="784830"/>
          </a:xfrm>
          <a:prstGeom prst="rect">
            <a:avLst/>
          </a:prstGeom>
          <a:solidFill>
            <a:schemeClr val="bg1"/>
          </a:solidFill>
          <a:ln w="1016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spcAft>
                <a:spcPts val="800"/>
              </a:spcAft>
            </a:pPr>
            <a:r>
              <a:rPr lang="pt-PT" sz="3600" b="1" dirty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Maio </a:t>
            </a:r>
            <a:r>
              <a:rPr lang="pt-PT" sz="3600" b="1" dirty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PT" sz="3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2" t="14899" r="36077" b="3160"/>
          <a:stretch/>
        </p:blipFill>
        <p:spPr>
          <a:xfrm>
            <a:off x="8505714" y="-5134"/>
            <a:ext cx="2309033" cy="6194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2" t="14899" r="36077" b="3160"/>
          <a:stretch/>
        </p:blipFill>
        <p:spPr>
          <a:xfrm>
            <a:off x="2590816" y="1312301"/>
            <a:ext cx="1626627" cy="4363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2" t="14899" r="36077" b="3160"/>
          <a:stretch/>
        </p:blipFill>
        <p:spPr>
          <a:xfrm>
            <a:off x="5236911" y="615059"/>
            <a:ext cx="2022906" cy="5426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9905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curtains"/>
        <p:sndAc>
          <p:stSnd>
            <p:snd r:embed="rId2" name="applause.wav"/>
          </p:stSnd>
        </p:sndAc>
      </p:transition>
    </mc:Choice>
    <mc:Fallback xmlns="">
      <p:transition spd="slow" advClick="0" advTm="2000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5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6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31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4748" y="1500305"/>
            <a:ext cx="847989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Aft>
                <a:spcPts val="800"/>
              </a:spcAft>
            </a:pPr>
            <a:r>
              <a:rPr lang="pt-PT" dirty="0" smtClean="0">
                <a:solidFill>
                  <a:srgbClr val="2E74B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Esboço</a:t>
            </a:r>
            <a:endParaRPr lang="pt-PT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t="10666" r="7833" b="17111"/>
          <a:stretch/>
        </p:blipFill>
        <p:spPr>
          <a:xfrm rot="5400000">
            <a:off x="-203383" y="2567736"/>
            <a:ext cx="2994964" cy="1957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34667" r="7742" b="10748"/>
          <a:stretch/>
        </p:blipFill>
        <p:spPr>
          <a:xfrm rot="5400000">
            <a:off x="7592937" y="1984487"/>
            <a:ext cx="5648395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tângulo 4"/>
          <p:cNvSpPr/>
          <p:nvPr/>
        </p:nvSpPr>
        <p:spPr>
          <a:xfrm>
            <a:off x="3873413" y="78525"/>
            <a:ext cx="47594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spcAft>
                <a:spcPts val="800"/>
              </a:spcAft>
            </a:pPr>
            <a:r>
              <a:rPr lang="pt-PT" sz="3600" b="1" dirty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Maio</a:t>
            </a:r>
            <a:r>
              <a:rPr lang="pt-PT" b="1" dirty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PT" b="1" dirty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 </a:t>
            </a:r>
            <a:r>
              <a:rPr lang="pt-PT" b="1" dirty="0" smtClean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 </a:t>
            </a:r>
            <a:r>
              <a:rPr lang="pt-PT" sz="2000" b="1" dirty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pt-PT" sz="2000" b="1" dirty="0" smtClean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estudante Júlia</a:t>
            </a:r>
            <a:r>
              <a:rPr lang="pt-PT" b="1" dirty="0" smtClean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endParaRPr lang="pt-PT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t="34667" r="36556" b="10748"/>
          <a:stretch/>
        </p:blipFill>
        <p:spPr>
          <a:xfrm rot="5400000">
            <a:off x="2021750" y="1809228"/>
            <a:ext cx="4521596" cy="3474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34667" r="7742" b="10748"/>
          <a:stretch/>
        </p:blipFill>
        <p:spPr>
          <a:xfrm rot="5400000">
            <a:off x="5285709" y="1984630"/>
            <a:ext cx="4863317" cy="3071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tângulo 7"/>
          <p:cNvSpPr/>
          <p:nvPr/>
        </p:nvSpPr>
        <p:spPr>
          <a:xfrm>
            <a:off x="3038622" y="5952215"/>
            <a:ext cx="2421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Mariana Martins </a:t>
            </a:r>
            <a:r>
              <a:rPr lang="pt-PT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5°3</a:t>
            </a:r>
            <a:endParaRPr lang="pt-PT" b="1" dirty="0"/>
          </a:p>
        </p:txBody>
      </p:sp>
      <p:sp>
        <p:nvSpPr>
          <p:cNvPr id="9" name="Retângulo 8"/>
          <p:cNvSpPr/>
          <p:nvPr/>
        </p:nvSpPr>
        <p:spPr>
          <a:xfrm>
            <a:off x="9386239" y="6321547"/>
            <a:ext cx="2355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Mariana Martins 5°3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67599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  <p:sndAc>
          <p:stSnd>
            <p:snd r:embed="rId2" name="applause.wav"/>
          </p:stSnd>
        </p:sndAc>
      </p:transition>
    </mc:Choice>
    <mc:Fallback xmlns="">
      <p:transition spd="slow" advClick="0" advTm="0">
        <p:fade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1"/>
                            </p:stCondLst>
                            <p:childTnLst>
                              <p:par>
                                <p:cTn id="8" presetID="26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1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1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1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1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1"/>
                            </p:stCondLst>
                            <p:childTnLst>
                              <p:par>
                                <p:cTn id="56" presetID="5" presetClass="entr" presetSubtype="1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5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73" y="1139175"/>
            <a:ext cx="4692333" cy="5231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age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77" y="1116901"/>
            <a:ext cx="4692333" cy="5231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0" y="313006"/>
            <a:ext cx="3386138" cy="603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tângulo 3"/>
          <p:cNvSpPr/>
          <p:nvPr/>
        </p:nvSpPr>
        <p:spPr>
          <a:xfrm>
            <a:off x="4298473" y="164432"/>
            <a:ext cx="7284719" cy="784830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spcAft>
                <a:spcPts val="800"/>
              </a:spcAft>
            </a:pPr>
            <a:r>
              <a:rPr lang="pt-PT" sz="3600" b="1" dirty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Maio</a:t>
            </a:r>
            <a:r>
              <a:rPr lang="pt-PT" b="1" dirty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PT" b="1" dirty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 </a:t>
            </a:r>
            <a:r>
              <a:rPr lang="pt-PT" b="1" dirty="0" smtClean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 Diretor Regional da Saúde – RTP   Açores”</a:t>
            </a:r>
            <a:endParaRPr lang="pt-PT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334794" y="6385560"/>
            <a:ext cx="2714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Gustavo Felicidade 5°3</a:t>
            </a:r>
            <a:endParaRPr lang="pt-PT" b="1" dirty="0"/>
          </a:p>
        </p:txBody>
      </p:sp>
      <p:sp>
        <p:nvSpPr>
          <p:cNvPr id="6" name="Retângulo 5"/>
          <p:cNvSpPr/>
          <p:nvPr/>
        </p:nvSpPr>
        <p:spPr>
          <a:xfrm>
            <a:off x="714107" y="6377940"/>
            <a:ext cx="2714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Gustavo Felicidade 5°3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2446747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curtains"/>
        <p:sndAc>
          <p:stSnd>
            <p:snd r:embed="rId2" name="applause.wav"/>
          </p:stSnd>
        </p:sndAc>
      </p:transition>
    </mc:Choice>
    <mc:Fallback xmlns="">
      <p:transition spd="slow" advClick="0" advTm="2000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1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6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31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6" presetClass="entr" presetSubtype="21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0"/>
                            </p:stCondLst>
                            <p:childTnLst>
                              <p:par>
                                <p:cTn id="63" presetID="45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3" t="18917" r="16216" b="7796"/>
          <a:stretch/>
        </p:blipFill>
        <p:spPr bwMode="auto">
          <a:xfrm>
            <a:off x="468124" y="1827399"/>
            <a:ext cx="2328863" cy="3794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m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3" t="18917" r="16216" b="7796"/>
          <a:stretch/>
        </p:blipFill>
        <p:spPr bwMode="auto">
          <a:xfrm>
            <a:off x="7034018" y="172362"/>
            <a:ext cx="4623828" cy="5943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m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3" t="18917" r="16216" b="7796"/>
          <a:stretch/>
        </p:blipFill>
        <p:spPr bwMode="auto">
          <a:xfrm>
            <a:off x="3305850" y="1064440"/>
            <a:ext cx="3133164" cy="5217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43041" y="155253"/>
            <a:ext cx="6405853" cy="784830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spcAft>
                <a:spcPts val="800"/>
              </a:spcAft>
            </a:pPr>
            <a:r>
              <a:rPr lang="pt-PT" sz="3600" b="1" dirty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Maio</a:t>
            </a:r>
            <a:r>
              <a:rPr lang="pt-PT" b="1" dirty="0">
                <a:solidFill>
                  <a:srgbClr val="2E74B5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PT" b="1" dirty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 </a:t>
            </a:r>
            <a:r>
              <a:rPr lang="pt-PT" b="1" dirty="0" smtClean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“Vida </a:t>
            </a:r>
            <a:r>
              <a:rPr lang="pt-PT" b="1" smtClean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Agricultor!”</a:t>
            </a:r>
            <a:endParaRPr lang="pt-PT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99261" y="5746628"/>
            <a:ext cx="2154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Renata Aguiar </a:t>
            </a:r>
            <a:r>
              <a:rPr lang="pt-PT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5°3</a:t>
            </a:r>
            <a:endParaRPr lang="pt-PT" b="1" dirty="0"/>
          </a:p>
        </p:txBody>
      </p:sp>
      <p:sp>
        <p:nvSpPr>
          <p:cNvPr id="9" name="Retângulo 8"/>
          <p:cNvSpPr/>
          <p:nvPr/>
        </p:nvSpPr>
        <p:spPr>
          <a:xfrm>
            <a:off x="8299992" y="6239107"/>
            <a:ext cx="2154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Renata Aguiar 5°3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261709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curtains"/>
        <p:sndAc>
          <p:stSnd>
            <p:snd r:embed="rId2" name="applause.wav"/>
          </p:stSnd>
        </p:sndAc>
      </p:transition>
    </mc:Choice>
    <mc:Fallback xmlns="">
      <p:transition spd="slow" advClick="0" advTm="2000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5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1" presetClass="entr" presetSubtype="2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6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42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16" presetClass="entr" presetSubtype="2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26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169</Words>
  <Application>Microsoft Office PowerPoint</Application>
  <PresentationFormat>Ecrã Panorâmico</PresentationFormat>
  <Paragraphs>43</Paragraphs>
  <Slides>12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Edwardian Script ITC</vt:lpstr>
      <vt:lpstr>Mistral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Utilizador do Windows</dc:creator>
  <cp:lastModifiedBy>Utilizador do Windows</cp:lastModifiedBy>
  <cp:revision>120</cp:revision>
  <dcterms:created xsi:type="dcterms:W3CDTF">2020-04-25T21:26:45Z</dcterms:created>
  <dcterms:modified xsi:type="dcterms:W3CDTF">2020-05-15T11:41:09Z</dcterms:modified>
</cp:coreProperties>
</file>