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udio/x-wav" Extension="wav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75" r:id="rId4"/>
    <p:sldId id="266" r:id="rId5"/>
    <p:sldId id="267" r:id="rId6"/>
    <p:sldId id="268" r:id="rId7"/>
    <p:sldId id="274" r:id="rId8"/>
    <p:sldId id="269" r:id="rId9"/>
    <p:sldId id="270" r:id="rId10"/>
    <p:sldId id="280" r:id="rId11"/>
    <p:sldId id="271" r:id="rId12"/>
    <p:sldId id="273" r:id="rId13"/>
    <p:sldId id="278" r:id="rId14"/>
    <p:sldId id="272" r:id="rId15"/>
    <p:sldId id="277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CC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86355" autoAdjust="0"/>
  </p:normalViewPr>
  <p:slideViewPr>
    <p:cSldViewPr snapToGrid="0">
      <p:cViewPr varScale="1">
        <p:scale>
          <a:sx n="53" d="100"/>
          <a:sy n="53" d="100"/>
        </p:scale>
        <p:origin x="72" y="-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477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480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7408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751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4759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009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952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62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0194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818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304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9C2E-B544-4441-99BA-E1C7986C8750}" type="datetimeFigureOut">
              <a:rPr lang="pt-PT" smtClean="0"/>
              <a:t>20/05/2020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1082-B27B-4377-83EA-AEDA31BFCB2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7311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3" name="applause.wav"/>
          </p:stSnd>
        </p:sndAc>
      </p:transition>
    </mc:Choice>
    <mc:Fallback xmlns="">
      <p:transition spd="slow" advClick="0" advTm="2000">
        <p:fade/>
        <p:sndAc>
          <p:stSnd>
            <p:snd r:embed="rId14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7" Target="../media/audio1.wav" Type="http://schemas.openxmlformats.org/officeDocument/2006/relationships/audio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6" Target="../media/image36.jpeg" Type="http://schemas.openxmlformats.org/officeDocument/2006/relationships/image"/><Relationship Id="rId5" Target="../media/image35.jpeg" Type="http://schemas.openxmlformats.org/officeDocument/2006/relationships/image"/><Relationship Id="rId4" Target="../media/hdphoto3.wdp" Type="http://schemas.microsoft.com/office/2007/relationships/hdphoto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6" Target="../media/audio1.wav" Type="http://schemas.openxmlformats.org/officeDocument/2006/relationships/audio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7" Target="../media/audio1.wav" Type="http://schemas.openxmlformats.org/officeDocument/2006/relationships/audio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6" Target="../media/hdphoto2.wdp" Type="http://schemas.microsoft.com/office/2007/relationships/hdphoto"/><Relationship Id="rId5" Target="../media/image23.jpeg" Type="http://schemas.openxmlformats.org/officeDocument/2006/relationships/image"/><Relationship Id="rId4" Target="../media/hdphoto1.wdp" Type="http://schemas.microsoft.com/office/2007/relationships/hdphoto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audio1.wav" Type="http://schemas.openxmlformats.org/officeDocument/2006/relationships/audio"/><Relationship Id="rId4" Target="../media/image3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rot="10800000" flipV="1">
            <a:off x="121901" y="4662001"/>
            <a:ext cx="11758729" cy="984885"/>
          </a:xfrm>
          <a:prstGeom prst="rect">
            <a:avLst/>
          </a:prstGeom>
          <a:ln w="76200" cmpd="sng">
            <a:noFill/>
          </a:ln>
        </p:spPr>
        <p:txBody>
          <a:bodyPr wrap="square">
            <a:spAutoFit/>
          </a:bodyPr>
          <a:lstStyle/>
          <a:p>
            <a:pPr algn="r" defTabSz="268288">
              <a:spcAft>
                <a:spcPts val="0"/>
              </a:spcAft>
            </a:pPr>
            <a:r>
              <a:rPr lang="pt-PT" sz="3200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 </a:t>
            </a:r>
            <a:r>
              <a:rPr lang="pt-PT" sz="4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PT" sz="3200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E</a:t>
            </a:r>
            <a:r>
              <a:rPr lang="pt-PT" sz="4000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m </a:t>
            </a:r>
            <a:r>
              <a:rPr lang="pt-PT" sz="4000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arte</a:t>
            </a:r>
            <a:r>
              <a:rPr lang="pt-PT" sz="4000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 procurar não significa nada. O que importa é encontrar</a:t>
            </a:r>
            <a:r>
              <a:rPr lang="pt-PT" sz="4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pt-PT" b="1" dirty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	                                                                                                                                                                                     </a:t>
            </a:r>
            <a:r>
              <a:rPr lang="pt-PT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         </a:t>
            </a:r>
            <a:r>
              <a:rPr lang="pt-PT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Pablo </a:t>
            </a:r>
            <a:r>
              <a:rPr lang="pt-PT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Picasso</a:t>
            </a:r>
            <a:endParaRPr lang="pt-PT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94894" y="294146"/>
            <a:ext cx="7812742" cy="1272143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2000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Básica Integrada de Angra do Heroísmo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</a:t>
            </a:r>
            <a:r>
              <a:rPr lang="pt-PT" sz="3600" b="1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pt-PT" sz="3600" b="1" dirty="0" smtClean="0">
                <a:solidFill>
                  <a:srgbClr val="FF000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3600" b="1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TECNOLÓGICA</a:t>
            </a:r>
            <a:endParaRPr lang="pt-PT" sz="3600" dirty="0">
              <a:solidFill>
                <a:srgbClr val="0070C0"/>
              </a:solidFill>
              <a:effectLst/>
              <a:latin typeface="Mistral" panose="030907020304070204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53354" y="3209708"/>
            <a:ext cx="1597871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endParaRPr lang="pt-PT" sz="40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42560" y="6019801"/>
            <a:ext cx="1981200" cy="307777"/>
          </a:xfrm>
          <a:prstGeom prst="rect">
            <a:avLst/>
          </a:prstGeom>
          <a:solidFill>
            <a:srgbClr val="FBFBFB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2019/2020</a:t>
            </a:r>
            <a:endParaRPr lang="pt-PT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37128" y="1769087"/>
            <a:ext cx="9528277" cy="2520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PT" sz="18700" b="1" dirty="0" smtClean="0">
                <a:solidFill>
                  <a:schemeClr val="bg1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pt-PT" sz="18700" b="1" dirty="0" smtClean="0">
                <a:solidFill>
                  <a:srgbClr val="FF00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Maios </a:t>
            </a:r>
            <a:r>
              <a:rPr lang="pt-PT" sz="5400" b="1" dirty="0" smtClean="0">
                <a:solidFill>
                  <a:srgbClr val="FF00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Turma: 5º3</a:t>
            </a:r>
            <a:endParaRPr lang="pt-PT" sz="54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23760" y="1841089"/>
            <a:ext cx="215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E@D</a:t>
            </a:r>
          </a:p>
        </p:txBody>
      </p:sp>
    </p:spTree>
    <p:extLst>
      <p:ext uri="{BB962C8B-B14F-4D97-AF65-F5344CB8AC3E}">
        <p14:creationId xmlns:p14="http://schemas.microsoft.com/office/powerpoint/2010/main" val="165663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20"/>
                            </p:stCondLst>
                            <p:childTnLst>
                              <p:par>
                                <p:cTn id="70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8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8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12" grpId="0" animBg="1"/>
      <p:bldP spid="2" grpId="0" autoUpdateAnimBg="0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42555" y="410277"/>
            <a:ext cx="266737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PT" sz="60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Maio</a:t>
            </a:r>
            <a:r>
              <a:rPr lang="pt-PT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9147041" y="5901928"/>
            <a:ext cx="1576307" cy="369332"/>
          </a:xfrm>
          <a:prstGeom prst="rect">
            <a:avLst/>
          </a:prstGeom>
          <a:solidFill>
            <a:srgbClr val="FBFBFB"/>
          </a:solidFill>
          <a:ln w="762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Afonso 5º3</a:t>
            </a:r>
            <a:endParaRPr lang="pt-P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9481" r="23926" b="14370"/>
          <a:stretch/>
        </p:blipFill>
        <p:spPr>
          <a:xfrm>
            <a:off x="7884876" y="661087"/>
            <a:ext cx="3621609" cy="5022917"/>
          </a:xfrm>
          <a:prstGeom prst="roundRect">
            <a:avLst>
              <a:gd name="adj" fmla="val 16667"/>
            </a:avLst>
          </a:prstGeom>
          <a:ln w="117475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0" t="11348" r="37022" b="70911"/>
          <a:stretch/>
        </p:blipFill>
        <p:spPr>
          <a:xfrm>
            <a:off x="695529" y="2151999"/>
            <a:ext cx="2235200" cy="2153920"/>
          </a:xfrm>
          <a:prstGeom prst="roundRect">
            <a:avLst>
              <a:gd name="adj" fmla="val 16667"/>
            </a:avLst>
          </a:prstGeom>
          <a:ln w="92075" cmpd="sng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0" t="9481" r="31642" b="67956"/>
          <a:stretch/>
        </p:blipFill>
        <p:spPr>
          <a:xfrm>
            <a:off x="4005680" y="1786234"/>
            <a:ext cx="2529591" cy="3210570"/>
          </a:xfrm>
          <a:prstGeom prst="roundRect">
            <a:avLst>
              <a:gd name="adj" fmla="val 16667"/>
            </a:avLst>
          </a:prstGeom>
          <a:ln w="92075" cmpd="sng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753010" y="4666442"/>
            <a:ext cx="1576307" cy="369332"/>
          </a:xfrm>
          <a:prstGeom prst="rect">
            <a:avLst/>
          </a:prstGeom>
          <a:solidFill>
            <a:srgbClr val="FBFBFB"/>
          </a:solidFill>
          <a:ln w="762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Afonso 5º3</a:t>
            </a:r>
            <a:endParaRPr lang="pt-P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2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6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" presetClass="entr" presetSubtype="5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18917" r="16216" b="7796"/>
          <a:stretch/>
        </p:blipFill>
        <p:spPr bwMode="auto">
          <a:xfrm>
            <a:off x="468124" y="1827399"/>
            <a:ext cx="2328863" cy="3794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18917" r="16216" b="7796"/>
          <a:stretch/>
        </p:blipFill>
        <p:spPr bwMode="auto">
          <a:xfrm>
            <a:off x="7034018" y="172362"/>
            <a:ext cx="4623828" cy="5943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18917" r="16216" b="7796"/>
          <a:stretch/>
        </p:blipFill>
        <p:spPr bwMode="auto">
          <a:xfrm>
            <a:off x="3305850" y="1064440"/>
            <a:ext cx="3133164" cy="5217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43041" y="155253"/>
            <a:ext cx="6405853" cy="78483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“Vida de Agricultor!”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9261" y="5746628"/>
            <a:ext cx="215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Renata Aguiar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5°3</a:t>
            </a:r>
            <a:endParaRPr lang="pt-PT" b="1" dirty="0"/>
          </a:p>
        </p:txBody>
      </p:sp>
      <p:sp>
        <p:nvSpPr>
          <p:cNvPr id="9" name="Retângulo 8"/>
          <p:cNvSpPr/>
          <p:nvPr/>
        </p:nvSpPr>
        <p:spPr>
          <a:xfrm>
            <a:off x="8299992" y="6239107"/>
            <a:ext cx="215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Renata Aguiar 5°3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6170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" y="1794639"/>
            <a:ext cx="2438400" cy="3268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>
          <a:xfrm>
            <a:off x="8571894" y="905733"/>
            <a:ext cx="2596249" cy="4656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93520"/>
            <a:ext cx="2865120" cy="3870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tângulo 8"/>
          <p:cNvSpPr/>
          <p:nvPr/>
        </p:nvSpPr>
        <p:spPr>
          <a:xfrm>
            <a:off x="4409255" y="323681"/>
            <a:ext cx="2581009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PT" sz="4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Maio </a:t>
            </a:r>
            <a:endParaRPr lang="pt-PT" sz="4800" dirty="0"/>
          </a:p>
        </p:txBody>
      </p:sp>
      <p:sp>
        <p:nvSpPr>
          <p:cNvPr id="10" name="Retângulo 9"/>
          <p:cNvSpPr/>
          <p:nvPr/>
        </p:nvSpPr>
        <p:spPr>
          <a:xfrm>
            <a:off x="9591836" y="5903456"/>
            <a:ext cx="1576307" cy="369332"/>
          </a:xfrm>
          <a:prstGeom prst="rect">
            <a:avLst/>
          </a:prstGeom>
          <a:solidFill>
            <a:srgbClr val="FBFBFB"/>
          </a:solidFill>
          <a:ln w="762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 5º3</a:t>
            </a:r>
            <a:endParaRPr lang="pt-P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39124" y="5377145"/>
            <a:ext cx="1576307" cy="369332"/>
          </a:xfrm>
          <a:prstGeom prst="rect">
            <a:avLst/>
          </a:prstGeom>
          <a:solidFill>
            <a:srgbClr val="FBFBFB"/>
          </a:solidFill>
          <a:ln w="762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 5º3</a:t>
            </a:r>
            <a:endParaRPr lang="pt-P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3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3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400"/>
                            </p:stCondLst>
                            <p:childTnLst>
                              <p:par>
                                <p:cTn id="19" presetID="14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400"/>
                            </p:stCondLst>
                            <p:childTnLst>
                              <p:par>
                                <p:cTn id="23" presetID="26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400"/>
                            </p:stCondLst>
                            <p:childTnLst>
                              <p:par>
                                <p:cTn id="40" presetID="14" presetClass="entr" presetSubtype="5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4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400"/>
                            </p:stCondLst>
                            <p:childTnLst>
                              <p:par>
                                <p:cTn id="47" presetID="4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t="14206" r="3181" b="6887"/>
          <a:stretch/>
        </p:blipFill>
        <p:spPr>
          <a:xfrm>
            <a:off x="7300208" y="449608"/>
            <a:ext cx="4497049" cy="541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8572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45136" r="28168" b="13005"/>
          <a:stretch/>
        </p:blipFill>
        <p:spPr>
          <a:xfrm>
            <a:off x="3200400" y="2424526"/>
            <a:ext cx="2999232" cy="2870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88900" cmpd="sng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467707" y="449608"/>
            <a:ext cx="4329968" cy="784830"/>
          </a:xfrm>
          <a:prstGeom prst="rect">
            <a:avLst/>
          </a:prstGeom>
          <a:solidFill>
            <a:schemeClr val="bg1"/>
          </a:solidFill>
          <a:ln w="889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Maio</a:t>
            </a:r>
            <a:r>
              <a:rPr lang="pt-PT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pt-PT" sz="2400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pt-PT" sz="2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PT" sz="2400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2800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Karaté Vi </a:t>
            </a:r>
            <a:r>
              <a:rPr lang="pt-PT" sz="2800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r>
              <a:rPr lang="pt-PT" sz="2400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endParaRPr lang="pt-PT" sz="2400" dirty="0"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7" y="2241259"/>
            <a:ext cx="2035650" cy="3277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302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467707" y="5676392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Beatriz Castro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5°3</a:t>
            </a:r>
            <a:endParaRPr lang="pt-PT" b="1" dirty="0"/>
          </a:p>
        </p:txBody>
      </p:sp>
      <p:sp>
        <p:nvSpPr>
          <p:cNvPr id="8" name="Retângulo 7"/>
          <p:cNvSpPr/>
          <p:nvPr/>
        </p:nvSpPr>
        <p:spPr>
          <a:xfrm>
            <a:off x="9411529" y="6045724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Beatriz Castro 5°3</a:t>
            </a:r>
            <a:endParaRPr lang="pt-PT" b="1" dirty="0"/>
          </a:p>
        </p:txBody>
      </p:sp>
      <p:sp>
        <p:nvSpPr>
          <p:cNvPr id="9" name="Retângulo 8"/>
          <p:cNvSpPr/>
          <p:nvPr/>
        </p:nvSpPr>
        <p:spPr>
          <a:xfrm>
            <a:off x="935870" y="1559848"/>
            <a:ext cx="110799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Esboço</a:t>
            </a:r>
            <a:endParaRPr lang="pt-PT" b="1" dirty="0">
              <a:solidFill>
                <a:srgbClr val="2E74B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0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4" presetClass="entr" presetSubtype="5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14" presetClass="entr" presetSubtype="5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80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97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0" y="999403"/>
            <a:ext cx="3691734" cy="517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8"/>
          <p:cNvSpPr/>
          <p:nvPr/>
        </p:nvSpPr>
        <p:spPr>
          <a:xfrm>
            <a:off x="1989618" y="105953"/>
            <a:ext cx="8754581" cy="733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“Valdemiro Moniz preparado para dar a volta à ilha, de bicicleta” 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2733" y="6170414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Henrique Monjardino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5°3</a:t>
            </a:r>
            <a:endParaRPr lang="pt-PT" b="1" dirty="0"/>
          </a:p>
        </p:txBody>
      </p:sp>
      <p:pic>
        <p:nvPicPr>
          <p:cNvPr id="5" name="Imagem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15271" r="11894" b="-445"/>
          <a:stretch/>
        </p:blipFill>
        <p:spPr bwMode="auto">
          <a:xfrm>
            <a:off x="4219162" y="839294"/>
            <a:ext cx="3321525" cy="533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25698" r="28501" b="3663"/>
          <a:stretch/>
        </p:blipFill>
        <p:spPr bwMode="auto">
          <a:xfrm>
            <a:off x="7827445" y="999403"/>
            <a:ext cx="3885571" cy="480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62705" r="58500" b="3663"/>
          <a:stretch/>
        </p:blipFill>
        <p:spPr bwMode="auto">
          <a:xfrm>
            <a:off x="7980233" y="2303997"/>
            <a:ext cx="3579993" cy="3665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tângulo 11"/>
          <p:cNvSpPr/>
          <p:nvPr/>
        </p:nvSpPr>
        <p:spPr>
          <a:xfrm>
            <a:off x="8489747" y="6170413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Henrique Monjardino 5°3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51757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0"/>
                            </p:stCondLst>
                            <p:childTnLst>
                              <p:par>
                                <p:cTn id="75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500"/>
                            </p:stCondLst>
                            <p:childTnLst>
                              <p:par>
                                <p:cTn id="9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2618" y="1288472"/>
            <a:ext cx="11166764" cy="35329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Projeto </a:t>
            </a: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trabalho 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pelos professores, da </a:t>
            </a:r>
            <a:r>
              <a:rPr lang="pt-PT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de:</a:t>
            </a:r>
          </a:p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pt-PT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endParaRPr lang="pt-PT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05400" y="6009826"/>
            <a:ext cx="1981200" cy="307777"/>
          </a:xfrm>
          <a:prstGeom prst="rect">
            <a:avLst/>
          </a:prstGeom>
          <a:solidFill>
            <a:srgbClr val="FBFBFB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2019/2020</a:t>
            </a:r>
            <a:endParaRPr lang="pt-PT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3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00"/>
                            </p:stCondLst>
                            <p:childTnLst>
                              <p:par>
                                <p:cTn id="10" presetID="49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repeatCount="3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06757" y="217751"/>
            <a:ext cx="5278427" cy="94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4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2800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pt-PT" sz="2800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recursos/meios</a:t>
            </a:r>
            <a:endParaRPr lang="pt-PT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m interior, cama, mulher, rapariga&#10;&#10;Descrição gerada automaticamen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1" y="4679834"/>
            <a:ext cx="1733232" cy="1964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 descr="Uma imagem com tesouras, interior, mesa, par&#10;&#10;Descrição gerada automaticam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0" y="278395"/>
            <a:ext cx="1746083" cy="237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Uma imagem com interior, cama, cor-de-rosa, roxo&#10;&#10;Descrição gerada automaticamen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0" y="2841248"/>
            <a:ext cx="1733233" cy="1648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Uma imagem com pessoa, interior, vermelho, homem&#10;&#10;Descrição gerada automaticament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r="30331"/>
          <a:stretch/>
        </p:blipFill>
        <p:spPr>
          <a:xfrm>
            <a:off x="2637771" y="1200377"/>
            <a:ext cx="1605914" cy="228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Uma imagem com interior, cama, pessoa, pequeno&#10;&#10;Descrição gerada automaticamente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39951" r="13001"/>
          <a:stretch/>
        </p:blipFill>
        <p:spPr>
          <a:xfrm>
            <a:off x="2664972" y="3759918"/>
            <a:ext cx="1649684" cy="197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Uma imagem com interior, pessoa, criança, sentado&#10;&#10;Descrição gerada automaticament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42713" r="24367"/>
          <a:stretch/>
        </p:blipFill>
        <p:spPr>
          <a:xfrm>
            <a:off x="4614367" y="3792418"/>
            <a:ext cx="1520792" cy="192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Uma imagem com pessoa, interior, sentado, mulher&#10;&#10;Descrição gerada automaticamente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23402" r="4161"/>
          <a:stretch/>
        </p:blipFill>
        <p:spPr>
          <a:xfrm>
            <a:off x="4579145" y="1504007"/>
            <a:ext cx="1500256" cy="183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 descr="Uma imagem com pessoa, interior, mesa, criança&#10;&#10;Descrição gerada automaticamente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46782" r="28584" b="13753"/>
          <a:stretch/>
        </p:blipFill>
        <p:spPr>
          <a:xfrm>
            <a:off x="6502618" y="3764612"/>
            <a:ext cx="1544320" cy="1824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 descr="Uma imagem com interior, pessoa, sentado, sala&#10;&#10;Descrição gerada automaticamente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11418" r="26709" b="7560"/>
          <a:stretch/>
        </p:blipFill>
        <p:spPr>
          <a:xfrm rot="5400000">
            <a:off x="6320013" y="1581486"/>
            <a:ext cx="1845513" cy="151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 descr="Uma imagem com interior, pessoa, sentado, pequeno&#10;&#10;Descrição gerada automaticamente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34719" r="20650" b="12633"/>
          <a:stretch/>
        </p:blipFill>
        <p:spPr>
          <a:xfrm>
            <a:off x="8356242" y="1416194"/>
            <a:ext cx="1422350" cy="1824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 descr="Uma imagem com interior, pessoa, listrado, pequeno&#10;&#10;Descrição gerada automaticamente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b="52099"/>
          <a:stretch/>
        </p:blipFill>
        <p:spPr>
          <a:xfrm>
            <a:off x="8356243" y="3759918"/>
            <a:ext cx="1422350" cy="180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m 14" descr="Uma imagem com pessoa, interior, armário, propriedade&#10;&#10;Descrição gerada automaticamente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1" t="18270" r="13268" b="34743"/>
          <a:stretch/>
        </p:blipFill>
        <p:spPr>
          <a:xfrm>
            <a:off x="10234899" y="3759918"/>
            <a:ext cx="1474421" cy="180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m 15" descr="Uma imagem com pessoa, interior, sentado, olhar&#10;&#10;Descrição gerada automaticamente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1" t="18518" b="30238"/>
          <a:stretch/>
        </p:blipFill>
        <p:spPr>
          <a:xfrm>
            <a:off x="10171412" y="1383400"/>
            <a:ext cx="1537908" cy="1857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tângulo 16"/>
          <p:cNvSpPr/>
          <p:nvPr/>
        </p:nvSpPr>
        <p:spPr>
          <a:xfrm>
            <a:off x="8817023" y="5737517"/>
            <a:ext cx="3374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Beatriz   Fonte     5º3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047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1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3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9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3" presetClass="entr" presetSubtype="5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47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5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31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mesa, computador, secretária, sentado&#10;&#10;Descrição gerad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1263198"/>
            <a:ext cx="3505200" cy="491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Uma imagem com interior, sentado, mesa, pequeno&#10;&#10;Descrição gerada automaticamen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5550" r="15962" b="11912"/>
          <a:stretch/>
        </p:blipFill>
        <p:spPr>
          <a:xfrm>
            <a:off x="1261873" y="1263198"/>
            <a:ext cx="3399940" cy="491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ângulo 7"/>
          <p:cNvSpPr/>
          <p:nvPr/>
        </p:nvSpPr>
        <p:spPr>
          <a:xfrm>
            <a:off x="8130418" y="6349626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Beatriz   Fonte     5º3 </a:t>
            </a:r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2289048" y="627373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Beatriz   </a:t>
            </a:r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  5º3  </a:t>
            </a:r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2106168" y="79991"/>
            <a:ext cx="8122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2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r>
              <a:rPr lang="pt-PT" sz="2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2800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“A aluna Matilde”</a:t>
            </a:r>
            <a:endParaRPr lang="pt-PT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1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  <p:sndAc>
          <p:stSnd>
            <p:snd r:embed="rId2" name="applause.wav"/>
          </p:stSnd>
        </p:sndAc>
      </p:transition>
    </mc:Choice>
    <mc:Fallback xmlns="">
      <p:transition spd="slow" advTm="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42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90335" y="173198"/>
            <a:ext cx="7178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0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– </a:t>
            </a:r>
            <a:r>
              <a:rPr lang="pt-PT" sz="3200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PT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Tele – Escola”</a:t>
            </a:r>
            <a:endParaRPr lang="pt-PT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04004" y="6046734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Gustavo </a:t>
            </a:r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Santos 5°3</a:t>
            </a:r>
            <a:endParaRPr lang="pt-PT" b="1" dirty="0"/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88" y="1282644"/>
            <a:ext cx="3509010" cy="467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2277794" y="6046734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Gustavo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Santos 5°3</a:t>
            </a:r>
            <a:endParaRPr lang="pt-PT" b="1" dirty="0"/>
          </a:p>
        </p:txBody>
      </p:sp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06" y="1200878"/>
            <a:ext cx="3509010" cy="467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672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ntr" presetSubtype="2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build="allAtOnce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58" y="257201"/>
            <a:ext cx="3291841" cy="6295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upo 8"/>
          <p:cNvGrpSpPr/>
          <p:nvPr/>
        </p:nvGrpSpPr>
        <p:grpSpPr>
          <a:xfrm>
            <a:off x="2507686" y="2028530"/>
            <a:ext cx="5340871" cy="3004388"/>
            <a:chOff x="2290422" y="2353431"/>
            <a:chExt cx="5340871" cy="300438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9" t="24268" b="-1"/>
            <a:stretch/>
          </p:blipFill>
          <p:spPr>
            <a:xfrm>
              <a:off x="4903332" y="2353431"/>
              <a:ext cx="2727961" cy="30043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" r="51133" b="-1"/>
            <a:stretch/>
          </p:blipFill>
          <p:spPr>
            <a:xfrm>
              <a:off x="2290422" y="2353431"/>
              <a:ext cx="2444253" cy="29982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Retângulo 6"/>
          <p:cNvSpPr/>
          <p:nvPr/>
        </p:nvSpPr>
        <p:spPr>
          <a:xfrm>
            <a:off x="3611880" y="537225"/>
            <a:ext cx="2423159" cy="94230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2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Maios </a:t>
            </a:r>
            <a:endParaRPr lang="pt-PT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81435" y="1902587"/>
            <a:ext cx="1346495" cy="2842526"/>
            <a:chOff x="481435" y="1902587"/>
            <a:chExt cx="1346495" cy="284252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35" y="2558968"/>
              <a:ext cx="1346495" cy="21861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etângulo 7"/>
            <p:cNvSpPr/>
            <p:nvPr/>
          </p:nvSpPr>
          <p:spPr>
            <a:xfrm>
              <a:off x="481435" y="1902587"/>
              <a:ext cx="1184940" cy="411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25000"/>
                </a:lnSpc>
                <a:spcAft>
                  <a:spcPts val="800"/>
                </a:spcAft>
              </a:pPr>
              <a:r>
                <a:rPr lang="pt-PT" b="1" dirty="0">
                  <a:solidFill>
                    <a:srgbClr val="2E74B5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pt-PT" b="1" dirty="0" smtClean="0">
                  <a:solidFill>
                    <a:srgbClr val="2E74B5"/>
                  </a:solidFill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Esboço</a:t>
              </a:r>
              <a:endPara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3514169" y="5581915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Henrique Lourenço 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5°3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30876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0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62383" y="302118"/>
            <a:ext cx="2201244" cy="83099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pt-PT" sz="48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Maio </a:t>
            </a:r>
            <a:endParaRPr lang="pt-PT" sz="4800" dirty="0"/>
          </a:p>
        </p:txBody>
      </p:sp>
      <p:grpSp>
        <p:nvGrpSpPr>
          <p:cNvPr id="7" name="Grupo 6"/>
          <p:cNvGrpSpPr/>
          <p:nvPr/>
        </p:nvGrpSpPr>
        <p:grpSpPr>
          <a:xfrm>
            <a:off x="1603957" y="1430944"/>
            <a:ext cx="8303200" cy="4964221"/>
            <a:chOff x="1574786" y="1459079"/>
            <a:chExt cx="8303200" cy="4964221"/>
          </a:xfrm>
        </p:grpSpPr>
        <p:pic>
          <p:nvPicPr>
            <p:cNvPr id="3" name="Imagem 2" descr="Uma imagem com interior, alimentação, sentado, mesa&#10;&#10;Descrição gerada automaticamente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73000"/>
                      </a14:imgEffect>
                      <a14:imgEffect>
                        <a14:saturation sat="187000"/>
                      </a14:imgEffect>
                      <a14:imgEffect>
                        <a14:brightnessContrast bright="-10000" contras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80" r="11453"/>
            <a:stretch/>
          </p:blipFill>
          <p:spPr bwMode="auto">
            <a:xfrm rot="5400000">
              <a:off x="961085" y="2072780"/>
              <a:ext cx="4545031" cy="33176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96000"/>
                      </a14:imgEffect>
                      <a14:imgEffect>
                        <a14:brightnessContrast bright="-13000" contras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244" y="1459079"/>
              <a:ext cx="3401742" cy="45356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tângulo 4"/>
            <p:cNvSpPr/>
            <p:nvPr/>
          </p:nvSpPr>
          <p:spPr>
            <a:xfrm>
              <a:off x="1887206" y="6053968"/>
              <a:ext cx="2692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Isabel Rocha Alves </a:t>
              </a:r>
              <a:r>
                <a:rPr lang="pt-PT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5°3</a:t>
              </a:r>
              <a:endParaRPr lang="pt-PT" b="1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6979140" y="6024529"/>
              <a:ext cx="2641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Luísa Rocha Alves </a:t>
              </a:r>
              <a:r>
                <a:rPr lang="pt-PT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5°3</a:t>
              </a:r>
              <a:endParaRPr lang="pt-P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3992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t="14899" r="36077" b="3160"/>
          <a:stretch/>
        </p:blipFill>
        <p:spPr>
          <a:xfrm>
            <a:off x="618980" y="1549531"/>
            <a:ext cx="1249673" cy="3352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9259792" y="6281899"/>
            <a:ext cx="2454463" cy="369332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Cristiano Vieira    5º3</a:t>
            </a:r>
            <a:endParaRPr lang="pt-P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00600" y="196463"/>
            <a:ext cx="2377440" cy="784830"/>
          </a:xfrm>
          <a:prstGeom prst="rect">
            <a:avLst/>
          </a:prstGeom>
          <a:solidFill>
            <a:schemeClr val="bg1"/>
          </a:solidFill>
          <a:ln w="1016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r>
              <a:rPr lang="pt-PT" sz="3600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PT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t="14899" r="36077" b="3160"/>
          <a:stretch/>
        </p:blipFill>
        <p:spPr>
          <a:xfrm>
            <a:off x="8505714" y="-5134"/>
            <a:ext cx="2309033" cy="6194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t="14899" r="36077" b="3160"/>
          <a:stretch/>
        </p:blipFill>
        <p:spPr>
          <a:xfrm>
            <a:off x="2590816" y="1312301"/>
            <a:ext cx="1626627" cy="4363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t="14899" r="36077" b="3160"/>
          <a:stretch/>
        </p:blipFill>
        <p:spPr>
          <a:xfrm>
            <a:off x="5236911" y="615059"/>
            <a:ext cx="2022906" cy="542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905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31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4748" y="1500305"/>
            <a:ext cx="847989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pt-PT" dirty="0" smtClean="0">
                <a:solidFill>
                  <a:srgbClr val="2E74B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Esboço</a:t>
            </a:r>
            <a:endParaRPr lang="pt-P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10666" r="7833" b="17111"/>
          <a:stretch/>
        </p:blipFill>
        <p:spPr>
          <a:xfrm rot="5400000">
            <a:off x="-203383" y="2567736"/>
            <a:ext cx="2994964" cy="195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34667" r="7742" b="10748"/>
          <a:stretch/>
        </p:blipFill>
        <p:spPr>
          <a:xfrm rot="5400000">
            <a:off x="7592937" y="1984487"/>
            <a:ext cx="5648395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3873413" y="78525"/>
            <a:ext cx="47594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 </a:t>
            </a:r>
            <a:r>
              <a:rPr lang="pt-PT" sz="2000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PT" sz="2000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estudante Júlia</a:t>
            </a:r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34667" r="36556" b="10748"/>
          <a:stretch/>
        </p:blipFill>
        <p:spPr>
          <a:xfrm rot="5400000">
            <a:off x="2021750" y="1809228"/>
            <a:ext cx="4521596" cy="347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34667" r="7742" b="10748"/>
          <a:stretch/>
        </p:blipFill>
        <p:spPr>
          <a:xfrm rot="5400000">
            <a:off x="5285709" y="1984630"/>
            <a:ext cx="4863317" cy="307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ângulo 7"/>
          <p:cNvSpPr/>
          <p:nvPr/>
        </p:nvSpPr>
        <p:spPr>
          <a:xfrm>
            <a:off x="3038622" y="5952215"/>
            <a:ext cx="242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Mariana Martins </a:t>
            </a:r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5°3</a:t>
            </a:r>
            <a:endParaRPr lang="pt-PT" b="1" dirty="0"/>
          </a:p>
        </p:txBody>
      </p:sp>
      <p:sp>
        <p:nvSpPr>
          <p:cNvPr id="9" name="Retângulo 8"/>
          <p:cNvSpPr/>
          <p:nvPr/>
        </p:nvSpPr>
        <p:spPr>
          <a:xfrm>
            <a:off x="9386239" y="6321547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Mariana Martins 5°3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67599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0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1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1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1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1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1"/>
                            </p:stCondLst>
                            <p:childTnLst>
                              <p:par>
                                <p:cTn id="56" presetID="5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73" y="1139175"/>
            <a:ext cx="4692333" cy="5231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77" y="1116901"/>
            <a:ext cx="4692333" cy="5231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0" y="313006"/>
            <a:ext cx="3386138" cy="603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/>
          <p:cNvSpPr/>
          <p:nvPr/>
        </p:nvSpPr>
        <p:spPr>
          <a:xfrm>
            <a:off x="4298473" y="164432"/>
            <a:ext cx="7284719" cy="78483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pt-PT" b="1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 Diretor Regional da Saúde – RTP   Açores”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34794" y="6385560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Gustavo Felicidade 5°3</a:t>
            </a:r>
            <a:endParaRPr lang="pt-PT" b="1" dirty="0"/>
          </a:p>
        </p:txBody>
      </p:sp>
      <p:sp>
        <p:nvSpPr>
          <p:cNvPr id="6" name="Retângulo 5"/>
          <p:cNvSpPr/>
          <p:nvPr/>
        </p:nvSpPr>
        <p:spPr>
          <a:xfrm>
            <a:off x="714107" y="6377940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Gustavo Felicidade 5°3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44674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31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6" presetClass="entr" presetSubtype="21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196</Words>
  <Application>Microsoft Office PowerPoint</Application>
  <PresentationFormat>Ecrã Panorâmico</PresentationFormat>
  <Paragraphs>52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Edwardian Script ITC</vt:lpstr>
      <vt:lpstr>Mistral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 do Windows</dc:creator>
  <cp:lastModifiedBy>Utilizador do Windows</cp:lastModifiedBy>
  <cp:revision>153</cp:revision>
  <dcterms:created xsi:type="dcterms:W3CDTF">2020-04-25T21:26:45Z</dcterms:created>
  <dcterms:modified xsi:type="dcterms:W3CDTF">2020-05-20T13:55:13Z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2715312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