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3A803-3CB0-4768-A0D0-B3E6CFB96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FCBFE8-A73C-4E4E-B146-8DE920082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C33349-F0CA-4AE6-B6DC-8D893E09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96121A-1BEC-453F-8D6C-9DAD8845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C900E6A-9259-451D-B0EC-B194BA1C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512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1CCA0-7329-4992-A704-31E878AB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6344523-76FF-406A-A47A-B3B51E1E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F9012D0-34BF-4146-9329-DA0F5501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FA1F06-7AD3-4B2A-9DEA-2C0F7C35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2393369-3F22-4699-8CC7-144EC55E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23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6811D4-955F-4519-9805-98EA5EA58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BAC8113-15CF-42A0-BD75-E1349268E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FD8DD69-C67B-4805-88D8-316E35AE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6D05532-5282-49D4-AA20-423EA359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61D8EE-0641-427A-84E3-1D477E4B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269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6135-DE38-40BE-9AD0-C9603614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0CE9B2-9DF8-441B-A1F3-4BD950923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1F217D6-7FE0-4F47-8DA7-A9C2E1DD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5028C0-4BF1-43E8-A446-31623B2F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7754140-497E-45D7-9279-4E384184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37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D4335-4CA3-4574-AF3D-284B90ED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92AA08B-B547-4AB2-ABB7-C8ACC2C5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C8E6319-0B66-41B9-99B3-94E34C3D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D276EAC-E4F5-4B54-923F-C20973BC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D9184D-466A-4C42-B8D2-ADECC92B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0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0D679-BCA7-4E8A-BACF-29E4CA33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7E884E1-2F3A-4C34-B46F-FD3B7F2F5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CC38D76-FAAB-4398-B219-A46E2831D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00100C6-3035-4075-85EE-F00FB48F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28BC547-3CC9-4FDA-8954-E0CEB145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7F5A0F0-1DDF-4BE2-8DC5-D5A31BE8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359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BBF0D-156E-4A65-9C58-08954326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31A2E6E-90C5-49F0-9392-5535F4196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DCF5A95-EAB7-4834-9757-6899B7CA4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98A4FE3-DDA6-43D5-BB2B-055686CDC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D0CBFD5-4741-4AAA-8754-76E5E7E4A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2EBD75E-8945-438F-AEFB-A094DF7B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3AE24A6-58DA-47DA-B585-877AE4B2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9D710B2-0608-4C29-976F-70CA97C5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3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4618E-40AE-4B8C-B881-560AAE90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73B39D9-43EE-49D8-8B82-1E9C12CA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F65E0BA-7076-4545-8A04-4A89F81B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F639B74-796F-42D4-9B7E-397D0EDD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612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FDDFEEF-28C0-45A0-92BD-681079EF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C18B3B1-C700-4A27-ACC9-31801D78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96FB102-F74E-4EC5-8446-AB2E396D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54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DB39-7747-4039-AC14-FEAF79EB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F753BE-EAA3-472E-80FF-2BCDEAA0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6E9457E-FA12-4FAA-9526-8C2A89AAD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6E45B2F-187B-4D4C-A87C-E9B9DAB0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EF37008-4A97-4740-88A8-F63EAF37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4E52A22-AC6F-4E71-96DB-D52C05D9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564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B6048-B59F-47AB-858E-066F474B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4DAF7E8-DCEA-4C17-86EC-3F51E14D6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CA760F0-8573-4249-84FC-3F2458EC3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F4285EA-EF97-4447-B032-BC140EEE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1DC8DA2-6B61-445D-B95E-EE418819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ADB5427-A1C5-4081-9D62-7D290617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253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8A2D934-D358-44F9-9D81-E8B3F532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CDED294-B9D3-4EFB-B0E6-39C56C238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C386F4-51F2-4C22-A35D-1FD09233D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BA6C-6FEC-4184-9EAB-87EB8AE4C845}" type="datetimeFigureOut">
              <a:rPr lang="pt-PT" smtClean="0"/>
              <a:t>27/04/2022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5AA6429-7A1E-47EE-B7AF-70002F3BD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D66350-AEB2-4777-8BE9-008183393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C92C-87D1-40EE-8DC6-4367EB8B78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40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79D91F-7359-42B9-A21E-007FFEE3F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65" y="88927"/>
            <a:ext cx="8403160" cy="2962371"/>
          </a:xfrm>
        </p:spPr>
        <p:txBody>
          <a:bodyPr>
            <a:normAutofit/>
          </a:bodyPr>
          <a:lstStyle/>
          <a:p>
            <a:pPr algn="l"/>
            <a:r>
              <a:rPr lang="pt-PT" sz="2200" dirty="0">
                <a:latin typeface="Goudy Stout" panose="0202090407030B020401" pitchFamily="18" charset="0"/>
              </a:rPr>
              <a:t>Concurso Eco Guardiões - </a:t>
            </a:r>
            <a:br>
              <a:rPr lang="pt-PT" sz="2200" dirty="0">
                <a:latin typeface="Goudy Stout" panose="0202090407030B020401" pitchFamily="18" charset="0"/>
              </a:rPr>
            </a:br>
            <a:r>
              <a:rPr lang="pt-PT" sz="1600" dirty="0">
                <a:latin typeface="Goudy Stout" panose="0202090407030B020401" pitchFamily="18" charset="0"/>
              </a:rPr>
              <a:t>“Põe a Tua escola a Cuidar do Planeta”.</a:t>
            </a:r>
            <a:br>
              <a:rPr lang="pt-PT" sz="2200" dirty="0">
                <a:latin typeface="Goudy Stout" panose="0202090407030B020401" pitchFamily="18" charset="0"/>
              </a:rPr>
            </a:br>
            <a:br>
              <a:rPr lang="pt-PT" sz="4500" dirty="0">
                <a:latin typeface="Goudy Stout" panose="0202090407030B020401" pitchFamily="18" charset="0"/>
              </a:rPr>
            </a:br>
            <a:r>
              <a:rPr lang="pt-PT" sz="4500" dirty="0">
                <a:latin typeface="Goudy Stout" panose="0202090407030B020401" pitchFamily="18" charset="0"/>
              </a:rPr>
              <a:t>CICLO DO LIXO MARINHO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8F3CC3-B2EB-4578-A561-B85282797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0113" y="4501039"/>
            <a:ext cx="7205063" cy="1340204"/>
          </a:xfrm>
        </p:spPr>
        <p:txBody>
          <a:bodyPr>
            <a:noAutofit/>
          </a:bodyPr>
          <a:lstStyle/>
          <a:p>
            <a:pPr algn="l"/>
            <a:r>
              <a:rPr lang="pt-PT" sz="3200" dirty="0">
                <a:latin typeface="Jumble" panose="02000503000000020004" pitchFamily="2" charset="0"/>
              </a:rPr>
              <a:t>PARA O MAR E OCEANOS SALVAR, </a:t>
            </a:r>
          </a:p>
          <a:p>
            <a:pPr algn="l"/>
            <a:r>
              <a:rPr lang="pt-PT" sz="3200" dirty="0">
                <a:latin typeface="Jumble" panose="02000503000000020004" pitchFamily="2" charset="0"/>
              </a:rPr>
              <a:t>O LIXO MARINHO DEVEMOS EVITAR!</a:t>
            </a:r>
          </a:p>
          <a:p>
            <a:pPr algn="l"/>
            <a:endParaRPr lang="pt-PT" sz="3200" dirty="0">
              <a:latin typeface="Jumble" panose="02000503000000020004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5113B34-7035-4482-B6EF-FB40D32DA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86" y="597204"/>
            <a:ext cx="4561934" cy="5697713"/>
          </a:xfrm>
          <a:custGeom>
            <a:avLst/>
            <a:gdLst>
              <a:gd name="connsiteX0" fmla="*/ 3510604 w 4561934"/>
              <a:gd name="connsiteY0" fmla="*/ 4427402 h 5697713"/>
              <a:gd name="connsiteX1" fmla="*/ 4086732 w 4561934"/>
              <a:gd name="connsiteY1" fmla="*/ 4427402 h 5697713"/>
              <a:gd name="connsiteX2" fmla="*/ 4113855 w 4561934"/>
              <a:gd name="connsiteY2" fmla="*/ 4431004 h 5697713"/>
              <a:gd name="connsiteX3" fmla="*/ 4132509 w 4561934"/>
              <a:gd name="connsiteY3" fmla="*/ 4438826 h 5697713"/>
              <a:gd name="connsiteX4" fmla="*/ 4121109 w 4561934"/>
              <a:gd name="connsiteY4" fmla="*/ 4458543 h 5697713"/>
              <a:gd name="connsiteX5" fmla="*/ 3717201 w 4561934"/>
              <a:gd name="connsiteY5" fmla="*/ 5157111 h 5697713"/>
              <a:gd name="connsiteX6" fmla="*/ 3476563 w 4561934"/>
              <a:gd name="connsiteY6" fmla="*/ 5296966 h 5697713"/>
              <a:gd name="connsiteX7" fmla="*/ 3283131 w 4561934"/>
              <a:gd name="connsiteY7" fmla="*/ 5296966 h 5697713"/>
              <a:gd name="connsiteX8" fmla="*/ 3260566 w 4561934"/>
              <a:gd name="connsiteY8" fmla="*/ 5296966 h 5697713"/>
              <a:gd name="connsiteX9" fmla="*/ 3239034 w 4561934"/>
              <a:gd name="connsiteY9" fmla="*/ 5259887 h 5697713"/>
              <a:gd name="connsiteX10" fmla="*/ 3133569 w 4561934"/>
              <a:gd name="connsiteY10" fmla="*/ 5078267 h 5697713"/>
              <a:gd name="connsiteX11" fmla="*/ 3133569 w 4561934"/>
              <a:gd name="connsiteY11" fmla="*/ 4976608 h 5697713"/>
              <a:gd name="connsiteX12" fmla="*/ 3422256 w 4561934"/>
              <a:gd name="connsiteY12" fmla="*/ 4479470 h 5697713"/>
              <a:gd name="connsiteX13" fmla="*/ 3510604 w 4561934"/>
              <a:gd name="connsiteY13" fmla="*/ 4427402 h 5697713"/>
              <a:gd name="connsiteX14" fmla="*/ 1929118 w 4561934"/>
              <a:gd name="connsiteY14" fmla="*/ 2073650 h 5697713"/>
              <a:gd name="connsiteX15" fmla="*/ 3476563 w 4561934"/>
              <a:gd name="connsiteY15" fmla="*/ 2073650 h 5697713"/>
              <a:gd name="connsiteX16" fmla="*/ 3717201 w 4561934"/>
              <a:gd name="connsiteY16" fmla="*/ 2213504 h 5697713"/>
              <a:gd name="connsiteX17" fmla="*/ 4489252 w 4561934"/>
              <a:gd name="connsiteY17" fmla="*/ 3548783 h 5697713"/>
              <a:gd name="connsiteX18" fmla="*/ 4489252 w 4561934"/>
              <a:gd name="connsiteY18" fmla="*/ 3821833 h 5697713"/>
              <a:gd name="connsiteX19" fmla="*/ 4202585 w 4561934"/>
              <a:gd name="connsiteY19" fmla="*/ 4317631 h 5697713"/>
              <a:gd name="connsiteX20" fmla="*/ 4178425 w 4561934"/>
              <a:gd name="connsiteY20" fmla="*/ 4359414 h 5697713"/>
              <a:gd name="connsiteX21" fmla="*/ 4179275 w 4561934"/>
              <a:gd name="connsiteY21" fmla="*/ 4359771 h 5697713"/>
              <a:gd name="connsiteX22" fmla="*/ 4221911 w 4561934"/>
              <a:gd name="connsiteY22" fmla="*/ 4402772 h 5697713"/>
              <a:gd name="connsiteX23" fmla="*/ 4546143 w 4561934"/>
              <a:gd name="connsiteY23" fmla="*/ 4963541 h 5697713"/>
              <a:gd name="connsiteX24" fmla="*/ 4546143 w 4561934"/>
              <a:gd name="connsiteY24" fmla="*/ 5078212 h 5697713"/>
              <a:gd name="connsiteX25" fmla="*/ 4221911 w 4561934"/>
              <a:gd name="connsiteY25" fmla="*/ 5638979 h 5697713"/>
              <a:gd name="connsiteX26" fmla="*/ 4120850 w 4561934"/>
              <a:gd name="connsiteY26" fmla="*/ 5697713 h 5697713"/>
              <a:gd name="connsiteX27" fmla="*/ 3470980 w 4561934"/>
              <a:gd name="connsiteY27" fmla="*/ 5697713 h 5697713"/>
              <a:gd name="connsiteX28" fmla="*/ 3371323 w 4561934"/>
              <a:gd name="connsiteY28" fmla="*/ 5638979 h 5697713"/>
              <a:gd name="connsiteX29" fmla="*/ 3196660 w 4561934"/>
              <a:gd name="connsiteY29" fmla="*/ 5338197 h 5697713"/>
              <a:gd name="connsiteX30" fmla="*/ 3176929 w 4561934"/>
              <a:gd name="connsiteY30" fmla="*/ 5304217 h 5697713"/>
              <a:gd name="connsiteX31" fmla="*/ 3192454 w 4561934"/>
              <a:gd name="connsiteY31" fmla="*/ 5304217 h 5697713"/>
              <a:gd name="connsiteX32" fmla="*/ 3265835 w 4561934"/>
              <a:gd name="connsiteY32" fmla="*/ 5304217 h 5697713"/>
              <a:gd name="connsiteX33" fmla="*/ 3297712 w 4561934"/>
              <a:gd name="connsiteY33" fmla="*/ 5359113 h 5697713"/>
              <a:gd name="connsiteX34" fmla="*/ 3419501 w 4561934"/>
              <a:gd name="connsiteY34" fmla="*/ 5568843 h 5697713"/>
              <a:gd name="connsiteX35" fmla="*/ 3507850 w 4561934"/>
              <a:gd name="connsiteY35" fmla="*/ 5620913 h 5697713"/>
              <a:gd name="connsiteX36" fmla="*/ 4083980 w 4561934"/>
              <a:gd name="connsiteY36" fmla="*/ 5620913 h 5697713"/>
              <a:gd name="connsiteX37" fmla="*/ 4173571 w 4561934"/>
              <a:gd name="connsiteY37" fmla="*/ 5568843 h 5697713"/>
              <a:gd name="connsiteX38" fmla="*/ 4461014 w 4561934"/>
              <a:gd name="connsiteY38" fmla="*/ 5071707 h 5697713"/>
              <a:gd name="connsiteX39" fmla="*/ 4461014 w 4561934"/>
              <a:gd name="connsiteY39" fmla="*/ 4970046 h 5697713"/>
              <a:gd name="connsiteX40" fmla="*/ 4173571 w 4561934"/>
              <a:gd name="connsiteY40" fmla="*/ 4472909 h 5697713"/>
              <a:gd name="connsiteX41" fmla="*/ 4135775 w 4561934"/>
              <a:gd name="connsiteY41" fmla="*/ 4434787 h 5697713"/>
              <a:gd name="connsiteX42" fmla="*/ 4131401 w 4561934"/>
              <a:gd name="connsiteY42" fmla="*/ 4432954 h 5697713"/>
              <a:gd name="connsiteX43" fmla="*/ 4154847 w 4561934"/>
              <a:gd name="connsiteY43" fmla="*/ 4392405 h 5697713"/>
              <a:gd name="connsiteX44" fmla="*/ 4172283 w 4561934"/>
              <a:gd name="connsiteY44" fmla="*/ 4362248 h 5697713"/>
              <a:gd name="connsiteX45" fmla="*/ 4154198 w 4561934"/>
              <a:gd name="connsiteY45" fmla="*/ 4354665 h 5697713"/>
              <a:gd name="connsiteX46" fmla="*/ 4123604 w 4561934"/>
              <a:gd name="connsiteY46" fmla="*/ 4350601 h 5697713"/>
              <a:gd name="connsiteX47" fmla="*/ 3473733 w 4561934"/>
              <a:gd name="connsiteY47" fmla="*/ 4350601 h 5697713"/>
              <a:gd name="connsiteX48" fmla="*/ 3374078 w 4561934"/>
              <a:gd name="connsiteY48" fmla="*/ 4409334 h 5697713"/>
              <a:gd name="connsiteX49" fmla="*/ 3048441 w 4561934"/>
              <a:gd name="connsiteY49" fmla="*/ 4970102 h 5697713"/>
              <a:gd name="connsiteX50" fmla="*/ 3048441 w 4561934"/>
              <a:gd name="connsiteY50" fmla="*/ 5084773 h 5697713"/>
              <a:gd name="connsiteX51" fmla="*/ 3155925 w 4561934"/>
              <a:gd name="connsiteY51" fmla="*/ 5269870 h 5697713"/>
              <a:gd name="connsiteX52" fmla="*/ 3171660 w 4561934"/>
              <a:gd name="connsiteY52" fmla="*/ 5296966 h 5697713"/>
              <a:gd name="connsiteX53" fmla="*/ 3098769 w 4561934"/>
              <a:gd name="connsiteY53" fmla="*/ 5296966 h 5697713"/>
              <a:gd name="connsiteX54" fmla="*/ 1929118 w 4561934"/>
              <a:gd name="connsiteY54" fmla="*/ 5296966 h 5697713"/>
              <a:gd name="connsiteX55" fmla="*/ 1691821 w 4561934"/>
              <a:gd name="connsiteY55" fmla="*/ 5157111 h 5697713"/>
              <a:gd name="connsiteX56" fmla="*/ 916430 w 4561934"/>
              <a:gd name="connsiteY56" fmla="*/ 3821833 h 5697713"/>
              <a:gd name="connsiteX57" fmla="*/ 916430 w 4561934"/>
              <a:gd name="connsiteY57" fmla="*/ 3548783 h 5697713"/>
              <a:gd name="connsiteX58" fmla="*/ 1691821 w 4561934"/>
              <a:gd name="connsiteY58" fmla="*/ 2213504 h 5697713"/>
              <a:gd name="connsiteX59" fmla="*/ 1929118 w 4561934"/>
              <a:gd name="connsiteY59" fmla="*/ 2073650 h 5697713"/>
              <a:gd name="connsiteX60" fmla="*/ 466637 w 4561934"/>
              <a:gd name="connsiteY60" fmla="*/ 1271520 h 5697713"/>
              <a:gd name="connsiteX61" fmla="*/ 1170521 w 4561934"/>
              <a:gd name="connsiteY61" fmla="*/ 1271520 h 5697713"/>
              <a:gd name="connsiteX62" fmla="*/ 1271076 w 4561934"/>
              <a:gd name="connsiteY62" fmla="*/ 1329047 h 5697713"/>
              <a:gd name="connsiteX63" fmla="*/ 1623017 w 4561934"/>
              <a:gd name="connsiteY63" fmla="*/ 1949062 h 5697713"/>
              <a:gd name="connsiteX64" fmla="*/ 1623017 w 4561934"/>
              <a:gd name="connsiteY64" fmla="*/ 2068378 h 5697713"/>
              <a:gd name="connsiteX65" fmla="*/ 1271076 w 4561934"/>
              <a:gd name="connsiteY65" fmla="*/ 2688391 h 5697713"/>
              <a:gd name="connsiteX66" fmla="*/ 1170521 w 4561934"/>
              <a:gd name="connsiteY66" fmla="*/ 2745918 h 5697713"/>
              <a:gd name="connsiteX67" fmla="*/ 466637 w 4561934"/>
              <a:gd name="connsiteY67" fmla="*/ 2745918 h 5697713"/>
              <a:gd name="connsiteX68" fmla="*/ 366082 w 4561934"/>
              <a:gd name="connsiteY68" fmla="*/ 2688391 h 5697713"/>
              <a:gd name="connsiteX69" fmla="*/ 14141 w 4561934"/>
              <a:gd name="connsiteY69" fmla="*/ 2068378 h 5697713"/>
              <a:gd name="connsiteX70" fmla="*/ 14141 w 4561934"/>
              <a:gd name="connsiteY70" fmla="*/ 1949062 h 5697713"/>
              <a:gd name="connsiteX71" fmla="*/ 366082 w 4561934"/>
              <a:gd name="connsiteY71" fmla="*/ 1329047 h 5697713"/>
              <a:gd name="connsiteX72" fmla="*/ 466637 w 4561934"/>
              <a:gd name="connsiteY72" fmla="*/ 1271520 h 5697713"/>
              <a:gd name="connsiteX73" fmla="*/ 1865016 w 4561934"/>
              <a:gd name="connsiteY73" fmla="*/ 0 h 5697713"/>
              <a:gd name="connsiteX74" fmla="*/ 2793958 w 4561934"/>
              <a:gd name="connsiteY74" fmla="*/ 0 h 5697713"/>
              <a:gd name="connsiteX75" fmla="*/ 2926664 w 4561934"/>
              <a:gd name="connsiteY75" fmla="*/ 75921 h 5697713"/>
              <a:gd name="connsiteX76" fmla="*/ 3391134 w 4561934"/>
              <a:gd name="connsiteY76" fmla="*/ 894177 h 5697713"/>
              <a:gd name="connsiteX77" fmla="*/ 3391134 w 4561934"/>
              <a:gd name="connsiteY77" fmla="*/ 1051643 h 5697713"/>
              <a:gd name="connsiteX78" fmla="*/ 2926664 w 4561934"/>
              <a:gd name="connsiteY78" fmla="*/ 1869897 h 5697713"/>
              <a:gd name="connsiteX79" fmla="*/ 2793958 w 4561934"/>
              <a:gd name="connsiteY79" fmla="*/ 1945818 h 5697713"/>
              <a:gd name="connsiteX80" fmla="*/ 1865016 w 4561934"/>
              <a:gd name="connsiteY80" fmla="*/ 1945818 h 5697713"/>
              <a:gd name="connsiteX81" fmla="*/ 1732311 w 4561934"/>
              <a:gd name="connsiteY81" fmla="*/ 1869897 h 5697713"/>
              <a:gd name="connsiteX82" fmla="*/ 1267840 w 4561934"/>
              <a:gd name="connsiteY82" fmla="*/ 1051643 h 5697713"/>
              <a:gd name="connsiteX83" fmla="*/ 1267840 w 4561934"/>
              <a:gd name="connsiteY83" fmla="*/ 894177 h 5697713"/>
              <a:gd name="connsiteX84" fmla="*/ 1732311 w 4561934"/>
              <a:gd name="connsiteY84" fmla="*/ 75921 h 5697713"/>
              <a:gd name="connsiteX85" fmla="*/ 1865016 w 4561934"/>
              <a:gd name="connsiteY85" fmla="*/ 0 h 56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561934" h="5697713">
                <a:moveTo>
                  <a:pt x="3510604" y="4427402"/>
                </a:moveTo>
                <a:cubicBezTo>
                  <a:pt x="3510604" y="4427402"/>
                  <a:pt x="3510604" y="4427402"/>
                  <a:pt x="4086732" y="4427402"/>
                </a:cubicBezTo>
                <a:cubicBezTo>
                  <a:pt x="4096065" y="4427402"/>
                  <a:pt x="4105165" y="4428641"/>
                  <a:pt x="4113855" y="4431004"/>
                </a:cubicBezTo>
                <a:lnTo>
                  <a:pt x="4132509" y="4438826"/>
                </a:lnTo>
                <a:lnTo>
                  <a:pt x="4121109" y="4458543"/>
                </a:lnTo>
                <a:cubicBezTo>
                  <a:pt x="4018029" y="4636821"/>
                  <a:pt x="3886088" y="4865018"/>
                  <a:pt x="3717201" y="5157111"/>
                </a:cubicBezTo>
                <a:cubicBezTo>
                  <a:pt x="3667070" y="5243687"/>
                  <a:pt x="3576828" y="5296966"/>
                  <a:pt x="3476563" y="5296966"/>
                </a:cubicBezTo>
                <a:cubicBezTo>
                  <a:pt x="3476563" y="5296966"/>
                  <a:pt x="3476563" y="5296966"/>
                  <a:pt x="3283131" y="5296966"/>
                </a:cubicBezTo>
                <a:lnTo>
                  <a:pt x="3260566" y="5296966"/>
                </a:lnTo>
                <a:lnTo>
                  <a:pt x="3239034" y="5259887"/>
                </a:lnTo>
                <a:cubicBezTo>
                  <a:pt x="3209052" y="5208256"/>
                  <a:pt x="3174166" y="5148178"/>
                  <a:pt x="3133569" y="5078267"/>
                </a:cubicBezTo>
                <a:cubicBezTo>
                  <a:pt x="3114905" y="5047273"/>
                  <a:pt x="3114905" y="5007602"/>
                  <a:pt x="3133569" y="4976608"/>
                </a:cubicBezTo>
                <a:cubicBezTo>
                  <a:pt x="3133569" y="4976608"/>
                  <a:pt x="3133569" y="4976608"/>
                  <a:pt x="3422256" y="4479470"/>
                </a:cubicBezTo>
                <a:cubicBezTo>
                  <a:pt x="3439677" y="4447238"/>
                  <a:pt x="3474517" y="4427402"/>
                  <a:pt x="3510604" y="4427402"/>
                </a:cubicBezTo>
                <a:close/>
                <a:moveTo>
                  <a:pt x="1929118" y="2073650"/>
                </a:moveTo>
                <a:cubicBezTo>
                  <a:pt x="1929118" y="2073650"/>
                  <a:pt x="1929118" y="2073650"/>
                  <a:pt x="3476563" y="2073650"/>
                </a:cubicBezTo>
                <a:cubicBezTo>
                  <a:pt x="3576828" y="2073650"/>
                  <a:pt x="3667070" y="2126928"/>
                  <a:pt x="3717201" y="2213504"/>
                </a:cubicBezTo>
                <a:cubicBezTo>
                  <a:pt x="3717201" y="2213504"/>
                  <a:pt x="3717201" y="2213504"/>
                  <a:pt x="4489252" y="3548783"/>
                </a:cubicBezTo>
                <a:cubicBezTo>
                  <a:pt x="4539386" y="3632030"/>
                  <a:pt x="4539386" y="3738586"/>
                  <a:pt x="4489252" y="3821833"/>
                </a:cubicBezTo>
                <a:cubicBezTo>
                  <a:pt x="4489252" y="3821833"/>
                  <a:pt x="4489252" y="3821833"/>
                  <a:pt x="4202585" y="4317631"/>
                </a:cubicBezTo>
                <a:lnTo>
                  <a:pt x="4178425" y="4359414"/>
                </a:lnTo>
                <a:lnTo>
                  <a:pt x="4179275" y="4359771"/>
                </a:lnTo>
                <a:cubicBezTo>
                  <a:pt x="4196645" y="4369910"/>
                  <a:pt x="4211383" y="4384593"/>
                  <a:pt x="4221911" y="4402772"/>
                </a:cubicBezTo>
                <a:cubicBezTo>
                  <a:pt x="4221911" y="4402772"/>
                  <a:pt x="4221911" y="4402772"/>
                  <a:pt x="4546143" y="4963541"/>
                </a:cubicBezTo>
                <a:cubicBezTo>
                  <a:pt x="4567198" y="4998501"/>
                  <a:pt x="4567198" y="5043250"/>
                  <a:pt x="4546143" y="5078212"/>
                </a:cubicBezTo>
                <a:cubicBezTo>
                  <a:pt x="4546143" y="5078212"/>
                  <a:pt x="4546143" y="5078212"/>
                  <a:pt x="4221911" y="5638979"/>
                </a:cubicBezTo>
                <a:cubicBezTo>
                  <a:pt x="4200856" y="5675337"/>
                  <a:pt x="4162958" y="5697713"/>
                  <a:pt x="4120850" y="5697713"/>
                </a:cubicBezTo>
                <a:cubicBezTo>
                  <a:pt x="4120850" y="5697713"/>
                  <a:pt x="4120850" y="5697713"/>
                  <a:pt x="3470980" y="5697713"/>
                </a:cubicBezTo>
                <a:cubicBezTo>
                  <a:pt x="3430274" y="5697713"/>
                  <a:pt x="3390975" y="5675337"/>
                  <a:pt x="3371323" y="5638979"/>
                </a:cubicBezTo>
                <a:cubicBezTo>
                  <a:pt x="3371323" y="5638979"/>
                  <a:pt x="3371323" y="5638979"/>
                  <a:pt x="3196660" y="5338197"/>
                </a:cubicBezTo>
                <a:lnTo>
                  <a:pt x="3176929" y="5304217"/>
                </a:lnTo>
                <a:lnTo>
                  <a:pt x="3192454" y="5304217"/>
                </a:lnTo>
                <a:lnTo>
                  <a:pt x="3265835" y="5304217"/>
                </a:lnTo>
                <a:lnTo>
                  <a:pt x="3297712" y="5359113"/>
                </a:lnTo>
                <a:cubicBezTo>
                  <a:pt x="3419501" y="5568843"/>
                  <a:pt x="3419501" y="5568843"/>
                  <a:pt x="3419501" y="5568843"/>
                </a:cubicBezTo>
                <a:cubicBezTo>
                  <a:pt x="3436923" y="5601076"/>
                  <a:pt x="3471765" y="5620913"/>
                  <a:pt x="3507850" y="5620913"/>
                </a:cubicBezTo>
                <a:cubicBezTo>
                  <a:pt x="4083980" y="5620913"/>
                  <a:pt x="4083980" y="5620913"/>
                  <a:pt x="4083980" y="5620913"/>
                </a:cubicBezTo>
                <a:cubicBezTo>
                  <a:pt x="4121309" y="5620913"/>
                  <a:pt x="4154906" y="5601076"/>
                  <a:pt x="4173571" y="5568843"/>
                </a:cubicBezTo>
                <a:cubicBezTo>
                  <a:pt x="4461014" y="5071707"/>
                  <a:pt x="4461014" y="5071707"/>
                  <a:pt x="4461014" y="5071707"/>
                </a:cubicBezTo>
                <a:cubicBezTo>
                  <a:pt x="4479679" y="5040712"/>
                  <a:pt x="4479679" y="5001040"/>
                  <a:pt x="4461014" y="4970046"/>
                </a:cubicBezTo>
                <a:cubicBezTo>
                  <a:pt x="4173571" y="4472909"/>
                  <a:pt x="4173571" y="4472909"/>
                  <a:pt x="4173571" y="4472909"/>
                </a:cubicBezTo>
                <a:cubicBezTo>
                  <a:pt x="4164239" y="4456792"/>
                  <a:pt x="4151173" y="4443774"/>
                  <a:pt x="4135775" y="4434787"/>
                </a:cubicBezTo>
                <a:lnTo>
                  <a:pt x="4131401" y="4432954"/>
                </a:lnTo>
                <a:lnTo>
                  <a:pt x="4154847" y="4392405"/>
                </a:lnTo>
                <a:lnTo>
                  <a:pt x="4172283" y="4362248"/>
                </a:lnTo>
                <a:lnTo>
                  <a:pt x="4154198" y="4354665"/>
                </a:lnTo>
                <a:cubicBezTo>
                  <a:pt x="4144394" y="4351999"/>
                  <a:pt x="4134131" y="4350601"/>
                  <a:pt x="4123604" y="4350601"/>
                </a:cubicBezTo>
                <a:cubicBezTo>
                  <a:pt x="3473733" y="4350601"/>
                  <a:pt x="3473733" y="4350601"/>
                  <a:pt x="3473733" y="4350601"/>
                </a:cubicBezTo>
                <a:cubicBezTo>
                  <a:pt x="3433029" y="4350601"/>
                  <a:pt x="3393728" y="4372975"/>
                  <a:pt x="3374078" y="4409334"/>
                </a:cubicBezTo>
                <a:cubicBezTo>
                  <a:pt x="3048441" y="4970102"/>
                  <a:pt x="3048441" y="4970102"/>
                  <a:pt x="3048441" y="4970102"/>
                </a:cubicBezTo>
                <a:cubicBezTo>
                  <a:pt x="3027386" y="5005062"/>
                  <a:pt x="3027386" y="5049812"/>
                  <a:pt x="3048441" y="5084773"/>
                </a:cubicBezTo>
                <a:cubicBezTo>
                  <a:pt x="3089145" y="5154869"/>
                  <a:pt x="3124761" y="5216203"/>
                  <a:pt x="3155925" y="5269870"/>
                </a:cubicBezTo>
                <a:lnTo>
                  <a:pt x="3171660" y="5296966"/>
                </a:lnTo>
                <a:lnTo>
                  <a:pt x="3098769" y="5296966"/>
                </a:lnTo>
                <a:cubicBezTo>
                  <a:pt x="2872093" y="5296966"/>
                  <a:pt x="2509411" y="5296966"/>
                  <a:pt x="1929118" y="5296966"/>
                </a:cubicBezTo>
                <a:cubicBezTo>
                  <a:pt x="1832195" y="5296966"/>
                  <a:pt x="1738613" y="5243687"/>
                  <a:pt x="1691821" y="5157111"/>
                </a:cubicBezTo>
                <a:cubicBezTo>
                  <a:pt x="1691821" y="5157111"/>
                  <a:pt x="1691821" y="5157111"/>
                  <a:pt x="916430" y="3821833"/>
                </a:cubicBezTo>
                <a:cubicBezTo>
                  <a:pt x="866296" y="3738586"/>
                  <a:pt x="866296" y="3632030"/>
                  <a:pt x="916430" y="3548783"/>
                </a:cubicBezTo>
                <a:cubicBezTo>
                  <a:pt x="916430" y="3548783"/>
                  <a:pt x="916430" y="3548783"/>
                  <a:pt x="1691821" y="2213504"/>
                </a:cubicBezTo>
                <a:cubicBezTo>
                  <a:pt x="1738613" y="2126928"/>
                  <a:pt x="1832195" y="2073650"/>
                  <a:pt x="1929118" y="2073650"/>
                </a:cubicBezTo>
                <a:close/>
                <a:moveTo>
                  <a:pt x="466637" y="1271520"/>
                </a:moveTo>
                <a:cubicBezTo>
                  <a:pt x="1170521" y="1271520"/>
                  <a:pt x="1170521" y="1271520"/>
                  <a:pt x="1170521" y="1271520"/>
                </a:cubicBezTo>
                <a:cubicBezTo>
                  <a:pt x="1206134" y="1271520"/>
                  <a:pt x="1252223" y="1297088"/>
                  <a:pt x="1271076" y="1329047"/>
                </a:cubicBezTo>
                <a:cubicBezTo>
                  <a:pt x="1623017" y="1949062"/>
                  <a:pt x="1623017" y="1949062"/>
                  <a:pt x="1623017" y="1949062"/>
                </a:cubicBezTo>
                <a:cubicBezTo>
                  <a:pt x="1639777" y="1983152"/>
                  <a:pt x="1639777" y="2034287"/>
                  <a:pt x="1623017" y="2068378"/>
                </a:cubicBezTo>
                <a:cubicBezTo>
                  <a:pt x="1271076" y="2688391"/>
                  <a:pt x="1271076" y="2688391"/>
                  <a:pt x="1271076" y="2688391"/>
                </a:cubicBezTo>
                <a:cubicBezTo>
                  <a:pt x="1252223" y="2720352"/>
                  <a:pt x="1206134" y="2745918"/>
                  <a:pt x="1170521" y="2745918"/>
                </a:cubicBezTo>
                <a:lnTo>
                  <a:pt x="466637" y="2745918"/>
                </a:lnTo>
                <a:cubicBezTo>
                  <a:pt x="428930" y="2745918"/>
                  <a:pt x="382842" y="2720352"/>
                  <a:pt x="366082" y="2688391"/>
                </a:cubicBezTo>
                <a:cubicBezTo>
                  <a:pt x="14141" y="2068378"/>
                  <a:pt x="14141" y="2068378"/>
                  <a:pt x="14141" y="2068378"/>
                </a:cubicBezTo>
                <a:cubicBezTo>
                  <a:pt x="-4714" y="2034287"/>
                  <a:pt x="-4714" y="1983152"/>
                  <a:pt x="14141" y="1949062"/>
                </a:cubicBezTo>
                <a:cubicBezTo>
                  <a:pt x="366082" y="1329047"/>
                  <a:pt x="366082" y="1329047"/>
                  <a:pt x="366082" y="1329047"/>
                </a:cubicBezTo>
                <a:cubicBezTo>
                  <a:pt x="382842" y="1297088"/>
                  <a:pt x="428930" y="1271520"/>
                  <a:pt x="466637" y="1271520"/>
                </a:cubicBezTo>
                <a:close/>
                <a:moveTo>
                  <a:pt x="1865016" y="0"/>
                </a:moveTo>
                <a:cubicBezTo>
                  <a:pt x="2793958" y="0"/>
                  <a:pt x="2793958" y="0"/>
                  <a:pt x="2793958" y="0"/>
                </a:cubicBezTo>
                <a:cubicBezTo>
                  <a:pt x="2840958" y="0"/>
                  <a:pt x="2901782" y="33743"/>
                  <a:pt x="2926664" y="75921"/>
                </a:cubicBezTo>
                <a:cubicBezTo>
                  <a:pt x="3391134" y="894177"/>
                  <a:pt x="3391134" y="894177"/>
                  <a:pt x="3391134" y="894177"/>
                </a:cubicBezTo>
                <a:cubicBezTo>
                  <a:pt x="3413252" y="939167"/>
                  <a:pt x="3413252" y="1006652"/>
                  <a:pt x="3391134" y="1051643"/>
                </a:cubicBezTo>
                <a:cubicBezTo>
                  <a:pt x="2926664" y="1869897"/>
                  <a:pt x="2926664" y="1869897"/>
                  <a:pt x="2926664" y="1869897"/>
                </a:cubicBezTo>
                <a:cubicBezTo>
                  <a:pt x="2901782" y="1912077"/>
                  <a:pt x="2840958" y="1945818"/>
                  <a:pt x="2793958" y="1945818"/>
                </a:cubicBezTo>
                <a:lnTo>
                  <a:pt x="1865016" y="1945818"/>
                </a:lnTo>
                <a:cubicBezTo>
                  <a:pt x="1815252" y="1945818"/>
                  <a:pt x="1754429" y="1912077"/>
                  <a:pt x="1732311" y="1869897"/>
                </a:cubicBezTo>
                <a:cubicBezTo>
                  <a:pt x="1267840" y="1051643"/>
                  <a:pt x="1267840" y="1051643"/>
                  <a:pt x="1267840" y="1051643"/>
                </a:cubicBezTo>
                <a:cubicBezTo>
                  <a:pt x="1242957" y="1006652"/>
                  <a:pt x="1242957" y="939167"/>
                  <a:pt x="1267840" y="894177"/>
                </a:cubicBezTo>
                <a:cubicBezTo>
                  <a:pt x="1732311" y="75921"/>
                  <a:pt x="1732311" y="75921"/>
                  <a:pt x="1732311" y="75921"/>
                </a:cubicBezTo>
                <a:cubicBezTo>
                  <a:pt x="1754429" y="33743"/>
                  <a:pt x="1815252" y="0"/>
                  <a:pt x="186501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6FFFD0-D476-4B09-9C13-93CC0FD7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419" y="2172606"/>
            <a:ext cx="1037119" cy="866634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F64FB90-821D-4097-BD0F-CF14E64DD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13" y="974343"/>
            <a:ext cx="1177846" cy="11915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F5D6EEE-0521-48A5-855B-0C857947B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0767" y="3343122"/>
            <a:ext cx="1979504" cy="1979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68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D865352-08F4-4EBF-95F4-456555C2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74" y="6080078"/>
            <a:ext cx="4572308" cy="777922"/>
          </a:xfrm>
        </p:spPr>
        <p:txBody>
          <a:bodyPr>
            <a:normAutofit fontScale="92500"/>
          </a:bodyPr>
          <a:lstStyle/>
          <a:p>
            <a:pPr algn="l"/>
            <a:r>
              <a:rPr lang="pt-PT" sz="1600" b="1" dirty="0"/>
              <a:t>Alunos da turma: 6ºB</a:t>
            </a:r>
          </a:p>
          <a:p>
            <a:pPr algn="l"/>
            <a:r>
              <a:rPr lang="pt-PT" sz="1600" b="1" dirty="0"/>
              <a:t>Manuel, Guilherme, Joaquim, Giacomo, Rodrigo, Lucas 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55F8270-1E1B-4190-AF24-74F72C544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993092"/>
              </p:ext>
            </p:extLst>
          </p:nvPr>
        </p:nvGraphicFramePr>
        <p:xfrm>
          <a:off x="108874" y="119371"/>
          <a:ext cx="38433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22B42D3-8A4A-448F-873D-1E2810CEA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74" y="119371"/>
                        <a:ext cx="38433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0C10F9C-182F-4974-9809-FBFF017B5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53453"/>
              </p:ext>
            </p:extLst>
          </p:nvPr>
        </p:nvGraphicFramePr>
        <p:xfrm>
          <a:off x="4112916" y="556158"/>
          <a:ext cx="38433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ADF106F-891D-42B0-AB8F-6C2DE4285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2916" y="556158"/>
                        <a:ext cx="38433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B344446-5E6B-4E85-B679-F61CF959D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630914"/>
              </p:ext>
            </p:extLst>
          </p:nvPr>
        </p:nvGraphicFramePr>
        <p:xfrm>
          <a:off x="8116958" y="1248793"/>
          <a:ext cx="38433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41EAA05-21DF-4659-AE6E-8DF8A956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16958" y="1248793"/>
                        <a:ext cx="38433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74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7F67E-5CD4-4514-8D6D-831FAA665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95" y="5650173"/>
            <a:ext cx="8284190" cy="944184"/>
          </a:xfrm>
        </p:spPr>
        <p:txBody>
          <a:bodyPr>
            <a:normAutofit/>
          </a:bodyPr>
          <a:lstStyle/>
          <a:p>
            <a:pPr algn="l"/>
            <a:r>
              <a:rPr lang="pt-PT" sz="2000" b="1" dirty="0"/>
              <a:t>Alunos da turma do 6ºB: </a:t>
            </a:r>
            <a:br>
              <a:rPr lang="pt-PT" sz="2000" b="1" dirty="0"/>
            </a:br>
            <a:r>
              <a:rPr lang="pt-PT" sz="2000" b="1" dirty="0"/>
              <a:t>Diana, Mafalda, Rita, Yara, Amália, Beatriz Machado, Beatriz Ferreira, Francisca 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40C1B8A-5C0B-4368-B05C-AD30F9A4F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89897"/>
              </p:ext>
            </p:extLst>
          </p:nvPr>
        </p:nvGraphicFramePr>
        <p:xfrm>
          <a:off x="341195" y="263643"/>
          <a:ext cx="5404490" cy="381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8A8C7C1-4746-4836-A28A-7E1E3E183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195" y="263643"/>
                        <a:ext cx="5404490" cy="381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9973934-107F-4AE8-BE53-2761A0246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33825"/>
              </p:ext>
            </p:extLst>
          </p:nvPr>
        </p:nvGraphicFramePr>
        <p:xfrm>
          <a:off x="5947561" y="1707419"/>
          <a:ext cx="6055541" cy="427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332B315-CB71-43CD-8A0C-DE763C373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7561" y="1707419"/>
                        <a:ext cx="6055541" cy="4270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0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</Words>
  <Application>Microsoft Office PowerPoint</Application>
  <PresentationFormat>Ecrã Panorâmico</PresentationFormat>
  <Paragraphs>6</Paragraphs>
  <Slides>3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Goudy Stout</vt:lpstr>
      <vt:lpstr>Jumble</vt:lpstr>
      <vt:lpstr>Tema do Office</vt:lpstr>
      <vt:lpstr>Foxit PDF Document</vt:lpstr>
      <vt:lpstr>Concurso Eco Guardiões -  “Põe a Tua escola a Cuidar do Planeta”.  CICLO DO LIXO MARINHO</vt:lpstr>
      <vt:lpstr>Apresentação do PowerPoint</vt:lpstr>
      <vt:lpstr>Alunos da turma do 6ºB:  Diana, Mafalda, Rita, Yara, Amália, Beatriz Machado, Beatriz Ferreira, Francisca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Concurso Eco Guardiões -  “Põe a Tua escola a Cuidar do Planeta”.  CICLO DO LIXO MARINHO</dc:title>
  <dc:creator>Gabriel Pavão do Couto</dc:creator>
  <cp:lastModifiedBy>Gabriel Pavão do Couto</cp:lastModifiedBy>
  <cp:revision>1</cp:revision>
  <dcterms:created xsi:type="dcterms:W3CDTF">2022-04-27T00:39:12Z</dcterms:created>
  <dcterms:modified xsi:type="dcterms:W3CDTF">2022-04-27T01:01:40Z</dcterms:modified>
</cp:coreProperties>
</file>