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5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18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58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1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4/27/2022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1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5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64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08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0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48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8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4/27/2022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‹nº›</a:t>
            </a:fld>
            <a:endParaRPr lang="en-US" dirty="0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08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Puzzle">
            <a:extLst>
              <a:ext uri="{FF2B5EF4-FFF2-40B4-BE49-F238E27FC236}">
                <a16:creationId xmlns:a16="http://schemas.microsoft.com/office/drawing/2014/main" id="{F65B914E-3CAC-3278-5692-1609B8BAE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79" r="13147" b="1"/>
          <a:stretch/>
        </p:blipFill>
        <p:spPr>
          <a:xfrm>
            <a:off x="4487333" y="10"/>
            <a:ext cx="7704667" cy="6877868"/>
          </a:xfrm>
          <a:custGeom>
            <a:avLst/>
            <a:gdLst/>
            <a:ahLst/>
            <a:cxnLst/>
            <a:rect l="l" t="t" r="r" b="b"/>
            <a:pathLst>
              <a:path w="7704667" h="6877878">
                <a:moveTo>
                  <a:pt x="0" y="0"/>
                </a:moveTo>
                <a:lnTo>
                  <a:pt x="7704667" y="0"/>
                </a:lnTo>
                <a:lnTo>
                  <a:pt x="7704667" y="6877878"/>
                </a:lnTo>
                <a:lnTo>
                  <a:pt x="0" y="6877878"/>
                </a:lnTo>
                <a:lnTo>
                  <a:pt x="0" y="6867939"/>
                </a:lnTo>
                <a:lnTo>
                  <a:pt x="146217" y="6867939"/>
                </a:lnTo>
                <a:lnTo>
                  <a:pt x="252811" y="6795007"/>
                </a:lnTo>
                <a:cubicBezTo>
                  <a:pt x="428996" y="6667346"/>
                  <a:pt x="601946" y="6529451"/>
                  <a:pt x="776494" y="6388681"/>
                </a:cubicBezTo>
                <a:cubicBezTo>
                  <a:pt x="1734992" y="5615677"/>
                  <a:pt x="2676361" y="4981124"/>
                  <a:pt x="2676361" y="3631852"/>
                </a:cubicBezTo>
                <a:cubicBezTo>
                  <a:pt x="2676361" y="2101350"/>
                  <a:pt x="2094814" y="761014"/>
                  <a:pt x="1053668" y="20384"/>
                </a:cubicBezTo>
                <a:lnTo>
                  <a:pt x="1038069" y="9939"/>
                </a:lnTo>
                <a:lnTo>
                  <a:pt x="0" y="9939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CD36D47-40B7-494B-B249-3CBA333DE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75746" cy="6858000"/>
          </a:xfrm>
          <a:custGeom>
            <a:avLst/>
            <a:gdLst>
              <a:gd name="connsiteX0" fmla="*/ 0 w 7475746"/>
              <a:gd name="connsiteY0" fmla="*/ 0 h 6858000"/>
              <a:gd name="connsiteX1" fmla="*/ 5859459 w 7475746"/>
              <a:gd name="connsiteY1" fmla="*/ 0 h 6858000"/>
              <a:gd name="connsiteX2" fmla="*/ 5874848 w 7475746"/>
              <a:gd name="connsiteY2" fmla="*/ 10445 h 6858000"/>
              <a:gd name="connsiteX3" fmla="*/ 7475746 w 7475746"/>
              <a:gd name="connsiteY3" fmla="*/ 3621913 h 6858000"/>
              <a:gd name="connsiteX4" fmla="*/ 5601397 w 7475746"/>
              <a:gd name="connsiteY4" fmla="*/ 6378742 h 6858000"/>
              <a:gd name="connsiteX5" fmla="*/ 5084748 w 7475746"/>
              <a:gd name="connsiteY5" fmla="*/ 6785068 h 6858000"/>
              <a:gd name="connsiteX6" fmla="*/ 4979585 w 7475746"/>
              <a:gd name="connsiteY6" fmla="*/ 6858000 h 6858000"/>
              <a:gd name="connsiteX7" fmla="*/ 0 w 74757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75746" h="6858000">
                <a:moveTo>
                  <a:pt x="0" y="0"/>
                </a:moveTo>
                <a:lnTo>
                  <a:pt x="5859459" y="0"/>
                </a:lnTo>
                <a:lnTo>
                  <a:pt x="5874848" y="10445"/>
                </a:lnTo>
                <a:cubicBezTo>
                  <a:pt x="6902010" y="751075"/>
                  <a:pt x="7475746" y="2091411"/>
                  <a:pt x="7475746" y="3621913"/>
                </a:cubicBezTo>
                <a:cubicBezTo>
                  <a:pt x="7475746" y="4971185"/>
                  <a:pt x="6547021" y="5605738"/>
                  <a:pt x="5601397" y="6378742"/>
                </a:cubicBezTo>
                <a:cubicBezTo>
                  <a:pt x="5429193" y="6519512"/>
                  <a:pt x="5258566" y="6657407"/>
                  <a:pt x="5084748" y="6785068"/>
                </a:cubicBezTo>
                <a:lnTo>
                  <a:pt x="497958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3AD0D1C-F8BA-4CD1-BC4D-BE1823F3E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7283242" cy="6858000"/>
          </a:xfrm>
          <a:custGeom>
            <a:avLst/>
            <a:gdLst>
              <a:gd name="connsiteX0" fmla="*/ 0 w 7163694"/>
              <a:gd name="connsiteY0" fmla="*/ 0 h 6858000"/>
              <a:gd name="connsiteX1" fmla="*/ 5525402 w 7163694"/>
              <a:gd name="connsiteY1" fmla="*/ 0 h 6858000"/>
              <a:gd name="connsiteX2" fmla="*/ 5541001 w 7163694"/>
              <a:gd name="connsiteY2" fmla="*/ 10445 h 6858000"/>
              <a:gd name="connsiteX3" fmla="*/ 7163694 w 7163694"/>
              <a:gd name="connsiteY3" fmla="*/ 3621913 h 6858000"/>
              <a:gd name="connsiteX4" fmla="*/ 5263827 w 7163694"/>
              <a:gd name="connsiteY4" fmla="*/ 6378742 h 6858000"/>
              <a:gd name="connsiteX5" fmla="*/ 4740144 w 7163694"/>
              <a:gd name="connsiteY5" fmla="*/ 6785068 h 6858000"/>
              <a:gd name="connsiteX6" fmla="*/ 4633550 w 7163694"/>
              <a:gd name="connsiteY6" fmla="*/ 6858000 h 6858000"/>
              <a:gd name="connsiteX7" fmla="*/ 0 w 7163694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63694" h="6858000">
                <a:moveTo>
                  <a:pt x="0" y="0"/>
                </a:moveTo>
                <a:lnTo>
                  <a:pt x="5525402" y="0"/>
                </a:lnTo>
                <a:lnTo>
                  <a:pt x="5541001" y="10445"/>
                </a:lnTo>
                <a:cubicBezTo>
                  <a:pt x="6582147" y="751075"/>
                  <a:pt x="7163694" y="2091411"/>
                  <a:pt x="7163694" y="3621913"/>
                </a:cubicBezTo>
                <a:cubicBezTo>
                  <a:pt x="7163694" y="4971185"/>
                  <a:pt x="6222325" y="5605738"/>
                  <a:pt x="5263827" y="6378742"/>
                </a:cubicBezTo>
                <a:cubicBezTo>
                  <a:pt x="5089279" y="6519512"/>
                  <a:pt x="4916329" y="6657407"/>
                  <a:pt x="4740144" y="6785068"/>
                </a:cubicBezTo>
                <a:lnTo>
                  <a:pt x="463355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BA7E51E-7B6A-4A79-8F84-47C845C7A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9836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E09BC2-DFBC-4FC5-9C55-9BEEB17F6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442" y="1949424"/>
            <a:ext cx="5960558" cy="4667888"/>
          </a:xfrm>
        </p:spPr>
        <p:txBody>
          <a:bodyPr anchor="b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t-PT" sz="4400" dirty="0">
                <a:latin typeface="Jumble" panose="02000503000000020004" pitchFamily="2" charset="0"/>
              </a:rPr>
              <a:t>Poluição Luminosa e seus efeitos na Biodiversidade dos Açores</a:t>
            </a:r>
            <a:br>
              <a:rPr lang="pt-PT" sz="4400" dirty="0">
                <a:latin typeface="Jumble" panose="02000503000000020004" pitchFamily="2" charset="0"/>
              </a:rPr>
            </a:br>
            <a:br>
              <a:rPr lang="pt-PT" sz="4400" dirty="0">
                <a:latin typeface="Jumble" panose="02000503000000020004" pitchFamily="2" charset="0"/>
              </a:rPr>
            </a:br>
            <a:r>
              <a:rPr lang="pt-PT" sz="2000" dirty="0">
                <a:latin typeface="Jumble" panose="02000503000000020004" pitchFamily="2" charset="0"/>
              </a:rPr>
              <a:t>Alunos Turma:6ºD</a:t>
            </a:r>
            <a:br>
              <a:rPr lang="pt-PT" sz="2000" dirty="0">
                <a:latin typeface="Jumble" panose="02000503000000020004" pitchFamily="2" charset="0"/>
              </a:rPr>
            </a:br>
            <a:r>
              <a:rPr lang="pt-PT" sz="2000" dirty="0">
                <a:latin typeface="Jumble" panose="02000503000000020004" pitchFamily="2" charset="0"/>
              </a:rPr>
              <a:t>Mafalda; Sabrina, Mariana, Vitória, Luís</a:t>
            </a:r>
            <a:br>
              <a:rPr lang="pt-PT" sz="2000" dirty="0">
                <a:latin typeface="Jumble" panose="02000503000000020004" pitchFamily="2" charset="0"/>
              </a:rPr>
            </a:br>
            <a:br>
              <a:rPr lang="pt-PT" sz="2000" dirty="0">
                <a:latin typeface="Jumble" panose="02000503000000020004" pitchFamily="2" charset="0"/>
              </a:rPr>
            </a:br>
            <a:br>
              <a:rPr lang="pt-PT" sz="2000" dirty="0">
                <a:latin typeface="Jumble" panose="02000503000000020004" pitchFamily="2" charset="0"/>
              </a:rPr>
            </a:br>
            <a:endParaRPr lang="pt-PT" sz="2000" dirty="0">
              <a:latin typeface="Jumble" panose="02000503000000020004" pitchFamily="2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29B321-F554-4217-9F3A-67F85B2BC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2702" y="373236"/>
            <a:ext cx="11397721" cy="1576188"/>
          </a:xfrm>
        </p:spPr>
        <p:txBody>
          <a:bodyPr anchor="t">
            <a:normAutofit/>
          </a:bodyPr>
          <a:lstStyle/>
          <a:p>
            <a:r>
              <a:rPr lang="pt-PT" b="1" dirty="0">
                <a:latin typeface="Jumble" panose="02000503000000020004" pitchFamily="2" charset="0"/>
              </a:rPr>
              <a:t>Concurso: Eco Guardiões – “Põe a Tua escola a Cuidar do Planeta” 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FBDDD260-AAE3-41AB-9405-602A40B45D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41" y="6003387"/>
            <a:ext cx="568324" cy="568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835CFCE-8C72-4036-AF72-681077088B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25" y="5971538"/>
            <a:ext cx="568324" cy="577849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E13F329F-6357-484D-851E-1E5D005889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10" y="5949215"/>
            <a:ext cx="680998" cy="622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557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729B9E2F-CF06-44A5-BBBF-1A24B9F907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008167"/>
              </p:ext>
            </p:extLst>
          </p:nvPr>
        </p:nvGraphicFramePr>
        <p:xfrm>
          <a:off x="7795643" y="3681485"/>
          <a:ext cx="4391218" cy="309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DF" r:id="rId3" imgW="0" imgH="360" progId="FoxitReader.Document">
                  <p:embed/>
                </p:oleObj>
              </mc:Choice>
              <mc:Fallback>
                <p:oleObj name="PDF" r:id="rId3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5643" y="3681485"/>
                        <a:ext cx="4391218" cy="309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EF680D3-2AAE-43D1-A1D7-1ED373C076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766239"/>
              </p:ext>
            </p:extLst>
          </p:nvPr>
        </p:nvGraphicFramePr>
        <p:xfrm>
          <a:off x="3744083" y="1628196"/>
          <a:ext cx="4570237" cy="3222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DF" r:id="rId5" imgW="0" imgH="360" progId="FoxitReader.Document">
                  <p:embed/>
                </p:oleObj>
              </mc:Choice>
              <mc:Fallback>
                <p:oleObj name="PDF" r:id="rId5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4083" y="1628196"/>
                        <a:ext cx="4570237" cy="3222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5AA3407-1475-43A1-8F32-9A8B629F78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35999"/>
              </p:ext>
            </p:extLst>
          </p:nvPr>
        </p:nvGraphicFramePr>
        <p:xfrm>
          <a:off x="324087" y="140031"/>
          <a:ext cx="4220618" cy="2976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DF" r:id="rId7" imgW="0" imgH="360" progId="FoxitReader.Document">
                  <p:embed/>
                </p:oleObj>
              </mc:Choice>
              <mc:Fallback>
                <p:oleObj name="PDF" r:id="rId7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24087" y="140031"/>
                        <a:ext cx="4220618" cy="2976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F28CD5C5-75FA-4D22-A740-71181CD213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457397"/>
              </p:ext>
            </p:extLst>
          </p:nvPr>
        </p:nvGraphicFramePr>
        <p:xfrm>
          <a:off x="7747347" y="167491"/>
          <a:ext cx="4391219" cy="309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DF" r:id="rId9" imgW="0" imgH="360" progId="FoxitReader.Document">
                  <p:embed/>
                </p:oleObj>
              </mc:Choice>
              <mc:Fallback>
                <p:oleObj name="PDF" r:id="rId9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47347" y="167491"/>
                        <a:ext cx="4391219" cy="309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37BA11A-0B1D-4782-AB99-7B9AB0C700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29348"/>
              </p:ext>
            </p:extLst>
          </p:nvPr>
        </p:nvGraphicFramePr>
        <p:xfrm>
          <a:off x="168321" y="3741638"/>
          <a:ext cx="4220619" cy="2976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DF" r:id="rId11" imgW="0" imgH="360" progId="FoxitReader.Document">
                  <p:embed/>
                </p:oleObj>
              </mc:Choice>
              <mc:Fallback>
                <p:oleObj name="PDF" r:id="rId11" imgW="0" imgH="360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8321" y="3741638"/>
                        <a:ext cx="4220619" cy="2976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5384361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DarkSeedLeftStep">
      <a:dk1>
        <a:srgbClr val="000000"/>
      </a:dk1>
      <a:lt1>
        <a:srgbClr val="FFFFFF"/>
      </a:lt1>
      <a:dk2>
        <a:srgbClr val="1B2430"/>
      </a:dk2>
      <a:lt2>
        <a:srgbClr val="F0F3F1"/>
      </a:lt2>
      <a:accent1>
        <a:srgbClr val="C34DA7"/>
      </a:accent1>
      <a:accent2>
        <a:srgbClr val="9C3BB1"/>
      </a:accent2>
      <a:accent3>
        <a:srgbClr val="7D4DC3"/>
      </a:accent3>
      <a:accent4>
        <a:srgbClr val="4344B5"/>
      </a:accent4>
      <a:accent5>
        <a:srgbClr val="4D7FC3"/>
      </a:accent5>
      <a:accent6>
        <a:srgbClr val="3B9FB1"/>
      </a:accent6>
      <a:hlink>
        <a:srgbClr val="3F61BF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43</Words>
  <Application>Microsoft Office PowerPoint</Application>
  <PresentationFormat>Ecrã Panorâmico</PresentationFormat>
  <Paragraphs>2</Paragraphs>
  <Slides>2</Slides>
  <Notes>0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7" baseType="lpstr">
      <vt:lpstr>Meiryo</vt:lpstr>
      <vt:lpstr>Corbel</vt:lpstr>
      <vt:lpstr>Jumble</vt:lpstr>
      <vt:lpstr>SketchLinesVTI</vt:lpstr>
      <vt:lpstr>Foxit PDF Document</vt:lpstr>
      <vt:lpstr>Poluição Luminosa e seus efeitos na Biodiversidade dos Açores  Alunos Turma:6ºD Mafalda; Sabrina, Mariana, Vitória, Luís  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Poluição Luminosa e seus efeitos na Biodiversidade dos Açores  Alunos Turma:6ºD Mafalda; Sabrina, Mariana, Vitória, Luís   </dc:title>
  <dc:creator>Gabriel Pavão do Couto</dc:creator>
  <cp:lastModifiedBy>Gabriel Pavão do Couto</cp:lastModifiedBy>
  <cp:revision>1</cp:revision>
  <dcterms:created xsi:type="dcterms:W3CDTF">2022-04-27T00:23:13Z</dcterms:created>
  <dcterms:modified xsi:type="dcterms:W3CDTF">2022-04-27T00:37:15Z</dcterms:modified>
</cp:coreProperties>
</file>