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8" r:id="rId4"/>
    <p:sldId id="271" r:id="rId5"/>
    <p:sldId id="270" r:id="rId6"/>
    <p:sldId id="272" r:id="rId7"/>
    <p:sldId id="277" r:id="rId8"/>
    <p:sldId id="269" r:id="rId9"/>
    <p:sldId id="279" r:id="rId10"/>
    <p:sldId id="280" r:id="rId11"/>
    <p:sldId id="263" r:id="rId12"/>
    <p:sldId id="273" r:id="rId13"/>
    <p:sldId id="283" r:id="rId14"/>
    <p:sldId id="285" r:id="rId15"/>
    <p:sldId id="284" r:id="rId16"/>
    <p:sldId id="286" r:id="rId17"/>
    <p:sldId id="287" r:id="rId18"/>
    <p:sldId id="288" r:id="rId19"/>
    <p:sldId id="264" r:id="rId20"/>
    <p:sldId id="290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265" r:id="rId30"/>
    <p:sldId id="302" r:id="rId31"/>
    <p:sldId id="303" r:id="rId32"/>
    <p:sldId id="304" r:id="rId33"/>
    <p:sldId id="305" r:id="rId34"/>
    <p:sldId id="306" r:id="rId35"/>
    <p:sldId id="307" r:id="rId36"/>
    <p:sldId id="259" r:id="rId37"/>
    <p:sldId id="308" r:id="rId38"/>
    <p:sldId id="310" r:id="rId39"/>
    <p:sldId id="311" r:id="rId40"/>
    <p:sldId id="312" r:id="rId41"/>
    <p:sldId id="313" r:id="rId42"/>
    <p:sldId id="314" r:id="rId43"/>
    <p:sldId id="315" r:id="rId44"/>
    <p:sldId id="266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6" autoAdjust="0"/>
    <p:restoredTop sz="94660"/>
  </p:normalViewPr>
  <p:slideViewPr>
    <p:cSldViewPr snapToGrid="0">
      <p:cViewPr varScale="1">
        <p:scale>
          <a:sx n="71" d="100"/>
          <a:sy n="71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slow" advTm="4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 advTm="4000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1717" y="2354077"/>
            <a:ext cx="8791575" cy="2387600"/>
          </a:xfrm>
        </p:spPr>
        <p:txBody>
          <a:bodyPr>
            <a:normAutofit/>
          </a:bodyPr>
          <a:lstStyle/>
          <a:p>
            <a:pPr algn="ctr"/>
            <a:r>
              <a:rPr lang="pt-PT" sz="80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Eco – Código 2020 </a:t>
            </a:r>
            <a:endParaRPr lang="pt-PT" sz="8000" dirty="0">
              <a:ln>
                <a:solidFill>
                  <a:schemeClr val="bg1"/>
                </a:solidFill>
              </a:ln>
              <a:solidFill>
                <a:srgbClr val="FFFF00"/>
              </a:solidFill>
            </a:endParaRPr>
          </a:p>
        </p:txBody>
      </p:sp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8923245" y="234250"/>
            <a:ext cx="3100667" cy="2835370"/>
          </a:xfrm>
          <a:prstGeom prst="rect">
            <a:avLst/>
          </a:prstGeom>
          <a:noFill/>
          <a:ln w="5080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84877" y="3932190"/>
            <a:ext cx="3100667" cy="2835370"/>
          </a:xfrm>
          <a:prstGeom prst="rect">
            <a:avLst/>
          </a:prstGeom>
          <a:noFill/>
          <a:ln w="476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531716" y="234250"/>
            <a:ext cx="8791575" cy="1536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Escola Básica e Secundária Mouzinho da Silveira </a:t>
            </a:r>
            <a:endParaRPr lang="pt-PT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15608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9340" y="3315056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 água vamos poupar para a Terra não secar.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6349455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9606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889283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Não gastes energia. Aproveita a luz do dia!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6033540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960556" y="1862389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Poupa energia se ela acabar a tecnologia vai pifar.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482992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960556" y="1862389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Vamos poupar energia para ter um bom dia.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3315020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933662" y="1364848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Queres baixar a conta da luz, terás de poupar.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0584135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520699" y="998856"/>
            <a:ext cx="10175877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Sempre que não estiveres a utilizar a eletricidade deves desligar os aparelhos.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210125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57641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847165" y="1122801"/>
            <a:ext cx="9499787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Para poupar energia, não é preciso magia, usa a luz natural, é um truque radical.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7564006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900953" y="1862389"/>
            <a:ext cx="949978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a energia queres ter, não te deixes adormecer.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4329214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900953" y="1862389"/>
            <a:ext cx="949978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Pilhas só no </a:t>
            </a:r>
            <a:r>
              <a:rPr lang="pt-PT" sz="7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pilhão</a:t>
            </a:r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nunca no chão.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5732802"/>
      </p:ext>
    </p:extLst>
  </p:cSld>
  <p:clrMapOvr>
    <a:masterClrMapping/>
  </p:clrMapOvr>
  <p:transition spd="slow" advClick="0" advTm="4000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5297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32815" y="819921"/>
            <a:ext cx="10212482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Verde, azul, amarelo, por eles o lixo deve passar, ou numa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lixeira,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 Terra se vai transformar.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4903257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15893" y="331505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a água queres beber </a:t>
            </a:r>
          </a:p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Tens de a proteger.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7150298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921125" y="1169544"/>
            <a:ext cx="960736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queres ver o planeta a sorrir, os resíduos tens de </a:t>
            </a:r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reduzi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4563608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73724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862389"/>
            <a:ext cx="102124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a natureza queres poupar, deves reutilizar.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8056527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238420"/>
            <a:ext cx="10212482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Lixo no recipiente é bom para todos, para os animais e para o ambiente.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4925037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628385"/>
            <a:ext cx="102124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Reduza o desperdício consuma produtos locais.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2709210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47821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628385"/>
            <a:ext cx="102124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todos os resíduos separar o planeta vou poupar.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768878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628385"/>
            <a:ext cx="102124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Os resíduos vamos apanhar para o planeta recuperar.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8376874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9606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628385"/>
            <a:ext cx="102124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não queres poluição, recicla com atenção!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9179593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9310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628385"/>
            <a:ext cx="102124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queres o planeta a sorrir, os resíduos tens de diminuir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3498573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322729" y="1628385"/>
            <a:ext cx="102124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Os resíduos são prejudiciais, recicla, não é nada demais.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9245625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 que não acaba no lixo, acaba no mar.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0393625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5979" y="3315056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95027" y="1639774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Para a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água não desaparecer, o tempo de banho tens de diminuir. 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9629561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7252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gostar do mar, não deixes o lixo o ocupar.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2520692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Um planeta com </a:t>
            </a:r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água sem qualidade, é um planeta sem qualidade de vida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5035866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3625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585984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do mar não cuidarmos, no futuro irá chamar-se mar de plástico.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1957603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nas praias queres nadar, não deites lixo para o mar.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645937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o mundo queres salvar, nele tens de pensar.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1427334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497541" y="998856"/>
            <a:ext cx="1003767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o mar queres salvar, os ecossistemas tens de preservar e recuperar.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8515011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uidar da biodiversidade é por vida na tua comunidade.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2220579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584038" y="998856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a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biodiversidade queres preservar, a natureza, bem a deves deixar.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1125130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7252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Consuma sem consumir o mundo em que vive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2763564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Quer continuar a respirar, comece a preservar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301090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12532" y="330160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914400" y="1639774"/>
            <a:ext cx="962081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Cuidando </a:t>
            </a:r>
            <a:r>
              <a:rPr lang="pt-PT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</a:t>
            </a:r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oje bem da água, também estamos a cuidar das futuras gerações.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0850586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3625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Todos os seres vivos vou tratar bem para a biodiversidade preservar.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8613272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5211" y="3263625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Para poderes respirar das florestas deves cuidar.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978355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5297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Cuida bem da biodiversidade, ela é uma senhora com muita idade.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2220721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5297" y="3247821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Para teres um bom ambiente, tens de ser paciente.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3480342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Eco - código</a:t>
            </a:r>
            <a:endParaRPr lang="pt-PT" dirty="0"/>
          </a:p>
        </p:txBody>
      </p:sp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535211" y="209197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1850" y="3261268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9601779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15893" y="3304025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41239" y="1303598"/>
            <a:ext cx="944018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Sempre que a torneira fechar, o planeta estará a ajudar.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3021709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15893" y="3315056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Cuidar da água é essencial para preservar a vida.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2516321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5979" y="3301609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551330" y="748118"/>
            <a:ext cx="10266269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Já paraste hoje para refletir sobre a importância da água, o que tens feito para a economizar?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1637205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15893" y="3315056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422673" y="1052644"/>
            <a:ext cx="10039137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 água é importante para a vida! </a:t>
            </a:r>
            <a:endParaRPr lang="pt-PT" sz="72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</a:t>
            </a:r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não houvesse água como seria a vida?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5925236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:\Users\ANAB\Downloads\Logotipo novo.jpg"/>
          <p:cNvPicPr/>
          <p:nvPr/>
        </p:nvPicPr>
        <p:blipFill>
          <a:blip r:embed="rId2" cstate="print"/>
          <a:srcRect l="17951" t="30042" r="21431" b="33030"/>
          <a:stretch>
            <a:fillRect/>
          </a:stretch>
        </p:blipFill>
        <p:spPr bwMode="auto">
          <a:xfrm>
            <a:off x="10615893" y="2145767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logo_ee" descr="Eco-Escola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5979" y="3315056"/>
            <a:ext cx="1428750" cy="116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95027" y="1639774"/>
            <a:ext cx="94401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Lembra-te</a:t>
            </a:r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</a:p>
          <a:p>
            <a:pPr algn="ctr"/>
            <a:r>
              <a:rPr lang="pt-PT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pt-PT" sz="72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pt-PT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Poupa água.</a:t>
            </a:r>
            <a:endParaRPr lang="pt-PT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517602"/>
      </p:ext>
    </p:extLst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197</TotalTime>
  <Words>516</Words>
  <Application>Microsoft Office PowerPoint</Application>
  <PresentationFormat>Ecrã Panorâmico</PresentationFormat>
  <Paragraphs>49</Paragraphs>
  <Slides>44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44</vt:i4>
      </vt:variant>
    </vt:vector>
  </HeadingPairs>
  <TitlesOfParts>
    <vt:vector size="48" baseType="lpstr">
      <vt:lpstr>Arial</vt:lpstr>
      <vt:lpstr>Trebuchet MS</vt:lpstr>
      <vt:lpstr>Tw Cen MT</vt:lpstr>
      <vt:lpstr>Circuito</vt:lpstr>
      <vt:lpstr>Eco – Código 2020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Eco - código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– Código 2020 </dc:title>
  <dc:creator>Anabela Santos</dc:creator>
  <cp:lastModifiedBy>Anabela Santos</cp:lastModifiedBy>
  <cp:revision>39</cp:revision>
  <dcterms:created xsi:type="dcterms:W3CDTF">2020-05-23T17:55:27Z</dcterms:created>
  <dcterms:modified xsi:type="dcterms:W3CDTF">2020-05-25T21:21:08Z</dcterms:modified>
</cp:coreProperties>
</file>