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0fe77e2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0fe77e2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0fe77e24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0fe77e24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fe77e24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fe77e24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3b632b6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3b632b6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3b632b61d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3b632b61d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fe77e24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fe77e24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0fe77e24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0fe77e24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0fe77e24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0fe77e24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0fe77e24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0fe77e24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WObNxiTXow8j9gH42H38w9Hh8AFqAzo3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da.azores.gov.pt/recursos/detalhes-recurso/aprende-a-reciclar-com-a-trancinhas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s://reda.azores.gov.pt/recursos/detalhes-recurso/dra-documentario-interativo-troubled-waters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reda.azores.gov.pt/recursos/detalhes-recurso/tartarugas-do-nosso-mar-eumergulhoemcasa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da.azores.gov.pt/recursos/detalhes-recurso/navegando-com-redinhas-afinal-o-que-e-o-priolo-ep-15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da.azores.gov.pt/recursos/detalhes-recurso/preservaco-da-biodiversidade-parte-1" TargetMode="External"/><Relationship Id="rId4" Type="http://schemas.openxmlformats.org/officeDocument/2006/relationships/image" Target="../media/image9.png"/><Relationship Id="rId11" Type="http://schemas.openxmlformats.org/officeDocument/2006/relationships/image" Target="../media/image2.jpg"/><Relationship Id="rId10" Type="http://schemas.openxmlformats.org/officeDocument/2006/relationships/image" Target="../media/image12.png"/><Relationship Id="rId9" Type="http://schemas.openxmlformats.org/officeDocument/2006/relationships/hyperlink" Target="https://reda.azores.gov.pt/recursos/detalhes-recurso/preservaco-da-biodiversidade-parte-4" TargetMode="External"/><Relationship Id="rId5" Type="http://schemas.openxmlformats.org/officeDocument/2006/relationships/hyperlink" Target="https://reda.azores.gov.pt/recursos/detalhes-recurso/preservaco-da-biodiversidade-parte-2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reda.azores.gov.pt/recursos/detalhes-recurso/preservaco-da-biodiversidade-parte-3" TargetMode="External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463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reda_video_apr_cidadania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3363"/>
            <a:ext cx="9144000" cy="44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150" y="428927"/>
            <a:ext cx="7069676" cy="398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716250" y="4422350"/>
            <a:ext cx="17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1.º, 2.º e 3.º ciclos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338" y="433388"/>
            <a:ext cx="526732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058499" y="4252913"/>
            <a:ext cx="30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2.º e 3.º ciclos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Secundário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058499" y="4130738"/>
            <a:ext cx="30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Pré-escolar, 1.º e </a:t>
            </a:r>
            <a:r>
              <a:rPr b="1" lang="pt-PT">
                <a:solidFill>
                  <a:srgbClr val="38761D"/>
                </a:solidFill>
              </a:rPr>
              <a:t>2.º ciclos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86" name="Google Shape;86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2900" y="440038"/>
            <a:ext cx="6498200" cy="36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3232" l="1197" r="50697" t="1655"/>
          <a:stretch/>
        </p:blipFill>
        <p:spPr>
          <a:xfrm>
            <a:off x="1204637" y="401288"/>
            <a:ext cx="6734726" cy="37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3716250" y="4181900"/>
            <a:ext cx="17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1.º, 2.º e 3.º ciclos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3428" l="717" r="51746" t="2078"/>
          <a:stretch/>
        </p:blipFill>
        <p:spPr>
          <a:xfrm>
            <a:off x="4739175" y="228600"/>
            <a:ext cx="4176226" cy="23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0227" l="954" r="51088" t="3870"/>
          <a:stretch/>
        </p:blipFill>
        <p:spPr>
          <a:xfrm>
            <a:off x="3424350" y="892325"/>
            <a:ext cx="4239176" cy="23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20737" l="1030" r="51271" t="3048"/>
          <a:stretch/>
        </p:blipFill>
        <p:spPr>
          <a:xfrm>
            <a:off x="1720775" y="1533900"/>
            <a:ext cx="4361325" cy="24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23405" l="0" r="51616" t="1479"/>
          <a:stretch/>
        </p:blipFill>
        <p:spPr>
          <a:xfrm>
            <a:off x="228600" y="2221075"/>
            <a:ext cx="4424074" cy="24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4842200" y="4346150"/>
            <a:ext cx="17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38761D"/>
                </a:solidFill>
              </a:rPr>
              <a:t>1.º, 2.º e 3.º ciclos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339" cy="424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183650" y="1076050"/>
            <a:ext cx="5853600" cy="6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Fazer a articulação com o uso do Pixton no recurso anterior (“Preservação da biodiversidade”).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6075"/>
            <a:ext cx="9144000" cy="462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6082100" y="4746338"/>
            <a:ext cx="179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050" u="sng">
                <a:solidFill>
                  <a:schemeClr val="hlink"/>
                </a:solidFill>
              </a:rPr>
              <a:t>https://reda.azores.gov.pt/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5075" y="4695374"/>
            <a:ext cx="1158923" cy="4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